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35"/>
  </p:notesMasterIdLst>
  <p:handoutMasterIdLst>
    <p:handoutMasterId r:id="rId36"/>
  </p:handoutMasterIdLst>
  <p:sldIdLst>
    <p:sldId id="468" r:id="rId2"/>
    <p:sldId id="484" r:id="rId3"/>
    <p:sldId id="407" r:id="rId4"/>
    <p:sldId id="469" r:id="rId5"/>
    <p:sldId id="485" r:id="rId6"/>
    <p:sldId id="471" r:id="rId7"/>
    <p:sldId id="486" r:id="rId8"/>
    <p:sldId id="487" r:id="rId9"/>
    <p:sldId id="428" r:id="rId10"/>
    <p:sldId id="429" r:id="rId11"/>
    <p:sldId id="473" r:id="rId12"/>
    <p:sldId id="474" r:id="rId13"/>
    <p:sldId id="476" r:id="rId14"/>
    <p:sldId id="301" r:id="rId15"/>
    <p:sldId id="488" r:id="rId16"/>
    <p:sldId id="458" r:id="rId17"/>
    <p:sldId id="461" r:id="rId18"/>
    <p:sldId id="489" r:id="rId19"/>
    <p:sldId id="453" r:id="rId20"/>
    <p:sldId id="454" r:id="rId21"/>
    <p:sldId id="491" r:id="rId22"/>
    <p:sldId id="492" r:id="rId23"/>
    <p:sldId id="459" r:id="rId24"/>
    <p:sldId id="463" r:id="rId25"/>
    <p:sldId id="464" r:id="rId26"/>
    <p:sldId id="465" r:id="rId27"/>
    <p:sldId id="477" r:id="rId28"/>
    <p:sldId id="479" r:id="rId29"/>
    <p:sldId id="480" r:id="rId30"/>
    <p:sldId id="481" r:id="rId31"/>
    <p:sldId id="493" r:id="rId32"/>
    <p:sldId id="482" r:id="rId33"/>
    <p:sldId id="483" r:id="rId34"/>
  </p:sldIdLst>
  <p:sldSz cx="9906000" cy="6858000" type="A4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p17" initials="c" lastIdx="1" clrIdx="0">
    <p:extLst>
      <p:ext uri="{19B8F6BF-5375-455C-9EA6-DF929625EA0E}">
        <p15:presenceInfo xmlns:p15="http://schemas.microsoft.com/office/powerpoint/2012/main" userId="cop1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9CCFF"/>
    <a:srgbClr val="6699FF"/>
    <a:srgbClr val="FF66CC"/>
    <a:srgbClr val="B0C9EE"/>
    <a:srgbClr val="CC66FF"/>
    <a:srgbClr val="9900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6687" autoAdjust="0"/>
  </p:normalViewPr>
  <p:slideViewPr>
    <p:cSldViewPr>
      <p:cViewPr varScale="1">
        <p:scale>
          <a:sx n="87" d="100"/>
          <a:sy n="87" d="100"/>
        </p:scale>
        <p:origin x="402" y="60"/>
      </p:cViewPr>
      <p:guideLst>
        <p:guide orient="horz" pos="2160"/>
        <p:guide pos="2349"/>
      </p:guideLst>
    </p:cSldViewPr>
  </p:slideViewPr>
  <p:outlineViewPr>
    <p:cViewPr>
      <p:scale>
        <a:sx n="33" d="100"/>
        <a:sy n="33" d="100"/>
      </p:scale>
      <p:origin x="48" y="11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Feuil1!$A$2:$A$10</c:f>
              <c:strCache>
                <c:ptCount val="9"/>
                <c:pt idx="0">
                  <c:v>Technicien constructeur bois ( Lycée Funay)</c:v>
                </c:pt>
                <c:pt idx="1">
                  <c:v>Métiers  de la gestion administrative ( Lycée C. Chappe)</c:v>
                </c:pt>
                <c:pt idx="2">
                  <c:v>Menuiserie ( Lycée Funay)</c:v>
                </c:pt>
                <c:pt idx="3">
                  <c:v>Métiers del'hôtellerie, restauration ( Lycée Funay)</c:v>
                </c:pt>
                <c:pt idx="4">
                  <c:v>Métiers de la gestion administrative ( Lycée Washington)</c:v>
                </c:pt>
                <c:pt idx="5">
                  <c:v>Métiers de la relation client ( Lycée Sud)</c:v>
                </c:pt>
                <c:pt idx="6">
                  <c:v>Maintenance des véhicules auto ( Lycée Le Mans Sud)</c:v>
                </c:pt>
                <c:pt idx="7">
                  <c:v>Accompagnement, soins et services à la personne ( Lycée Funay)</c:v>
                </c:pt>
                <c:pt idx="8">
                  <c:v>Métiers de la beauté- Coiffure ( Lycée Funay)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7.0000000000000007E-2</c:v>
                </c:pt>
                <c:pt idx="1">
                  <c:v>0.72</c:v>
                </c:pt>
                <c:pt idx="2">
                  <c:v>0.67</c:v>
                </c:pt>
                <c:pt idx="3">
                  <c:v>0.96</c:v>
                </c:pt>
                <c:pt idx="4">
                  <c:v>2.17</c:v>
                </c:pt>
                <c:pt idx="5">
                  <c:v>2.16</c:v>
                </c:pt>
                <c:pt idx="6">
                  <c:v>2.4500000000000002</c:v>
                </c:pt>
                <c:pt idx="7">
                  <c:v>2.02</c:v>
                </c:pt>
                <c:pt idx="8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4-4450-9830-E84AA47FF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12658352"/>
        <c:axId val="1"/>
      </c:barChart>
      <c:catAx>
        <c:axId val="181265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1265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03T09:45:33.057" idx="1">
    <p:pos x="3684" y="413"/>
    <p:text>Attention, Taux de pression à mettre à jour.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A55A9-8AE5-464C-AE9F-1C646014B64D}" type="doc">
      <dgm:prSet loTypeId="urn:microsoft.com/office/officeart/2005/8/layout/hierarchy5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C594F07-2B7F-4CB9-A055-ADDDBAC54FB5}">
      <dgm:prSet phldrT="[Texte]" custT="1"/>
      <dgm:spPr>
        <a:solidFill>
          <a:srgbClr val="E56823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Voie professionnelle</a:t>
          </a:r>
        </a:p>
      </dgm:t>
    </dgm:pt>
    <dgm:pt modelId="{464212F4-71CC-4A4B-B2A4-67DAFB2F5450}" type="parTrans" cxnId="{4D15E2E7-F78D-45CC-B157-1AA97F0469B0}">
      <dgm:prSet/>
      <dgm:spPr/>
      <dgm:t>
        <a:bodyPr/>
        <a:lstStyle/>
        <a:p>
          <a:endParaRPr lang="fr-FR"/>
        </a:p>
      </dgm:t>
    </dgm:pt>
    <dgm:pt modelId="{1A4DCB3A-4A02-495D-B84D-2289EAFCF48F}" type="sibTrans" cxnId="{4D15E2E7-F78D-45CC-B157-1AA97F0469B0}">
      <dgm:prSet/>
      <dgm:spPr/>
      <dgm:t>
        <a:bodyPr/>
        <a:lstStyle/>
        <a:p>
          <a:endParaRPr lang="fr-FR"/>
        </a:p>
      </dgm:t>
    </dgm:pt>
    <dgm:pt modelId="{7538A619-A892-4477-9070-6E37DD559FA9}">
      <dgm:prSet phldrT="[Texte]"/>
      <dgm:spPr>
        <a:solidFill>
          <a:srgbClr val="996633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1</a:t>
          </a:r>
          <a:r>
            <a:rPr lang="fr-FR" b="1" baseline="30000" dirty="0">
              <a:solidFill>
                <a:schemeClr val="tx1"/>
              </a:solidFill>
            </a:rPr>
            <a:t>ère</a:t>
          </a:r>
          <a:r>
            <a:rPr lang="fr-FR" b="1" dirty="0">
              <a:solidFill>
                <a:schemeClr val="tx1"/>
              </a:solidFill>
            </a:rPr>
            <a:t> année CAP</a:t>
          </a:r>
        </a:p>
      </dgm:t>
    </dgm:pt>
    <dgm:pt modelId="{292F4B2C-2C39-457D-8365-E81E4CC28C1A}" type="parTrans" cxnId="{10887FD3-539D-4E1F-AD2A-45739C30C6C1}">
      <dgm:prSet/>
      <dgm:spPr/>
      <dgm:t>
        <a:bodyPr/>
        <a:lstStyle/>
        <a:p>
          <a:endParaRPr lang="fr-FR"/>
        </a:p>
      </dgm:t>
    </dgm:pt>
    <dgm:pt modelId="{4DF0A389-49A8-4EFA-8CB5-4EF34DABBCFC}" type="sibTrans" cxnId="{10887FD3-539D-4E1F-AD2A-45739C30C6C1}">
      <dgm:prSet/>
      <dgm:spPr/>
      <dgm:t>
        <a:bodyPr/>
        <a:lstStyle/>
        <a:p>
          <a:endParaRPr lang="fr-FR"/>
        </a:p>
      </dgm:t>
    </dgm:pt>
    <dgm:pt modelId="{84245897-291F-430E-9B6F-793BE9DFB1B3}">
      <dgm:prSet phldrT="[Texte]"/>
      <dgm:spPr>
        <a:solidFill>
          <a:srgbClr val="996633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2</a:t>
          </a:r>
          <a:r>
            <a:rPr lang="fr-FR" b="1" baseline="30000" dirty="0">
              <a:solidFill>
                <a:schemeClr val="tx1"/>
              </a:solidFill>
            </a:rPr>
            <a:t>ème</a:t>
          </a:r>
          <a:r>
            <a:rPr lang="fr-FR" b="1" dirty="0">
              <a:solidFill>
                <a:schemeClr val="tx1"/>
              </a:solidFill>
            </a:rPr>
            <a:t> année CAP</a:t>
          </a:r>
        </a:p>
      </dgm:t>
    </dgm:pt>
    <dgm:pt modelId="{113A1D8E-D714-4BB2-B412-6420F54B5221}" type="parTrans" cxnId="{8F0A1B73-0A6A-47BB-A987-D8DA96E84719}">
      <dgm:prSet/>
      <dgm:spPr/>
      <dgm:t>
        <a:bodyPr/>
        <a:lstStyle/>
        <a:p>
          <a:endParaRPr lang="fr-FR"/>
        </a:p>
      </dgm:t>
    </dgm:pt>
    <dgm:pt modelId="{D08523FC-2537-41BB-9421-FE4B9FF2552B}" type="sibTrans" cxnId="{8F0A1B73-0A6A-47BB-A987-D8DA96E84719}">
      <dgm:prSet/>
      <dgm:spPr/>
      <dgm:t>
        <a:bodyPr/>
        <a:lstStyle/>
        <a:p>
          <a:endParaRPr lang="fr-FR"/>
        </a:p>
      </dgm:t>
    </dgm:pt>
    <dgm:pt modelId="{BF488B97-A7CF-4DD2-AE82-750D462EB2F7}">
      <dgm:prSet phldrT="[Texte]"/>
      <dgm:spPr>
        <a:solidFill>
          <a:srgbClr val="93914D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2</a:t>
          </a:r>
          <a:r>
            <a:rPr lang="fr-FR" b="1" baseline="30000" dirty="0">
              <a:solidFill>
                <a:schemeClr val="tx1"/>
              </a:solidFill>
            </a:rPr>
            <a:t>nde</a:t>
          </a:r>
          <a:r>
            <a:rPr lang="fr-FR" b="1" dirty="0">
              <a:solidFill>
                <a:schemeClr val="tx1"/>
              </a:solidFill>
            </a:rPr>
            <a:t> professionnelle</a:t>
          </a:r>
        </a:p>
      </dgm:t>
    </dgm:pt>
    <dgm:pt modelId="{65AA86FE-F4AC-4818-AE4E-A295E97B07A7}" type="parTrans" cxnId="{BEA2C022-6A02-44A4-B79D-2314918271BC}">
      <dgm:prSet/>
      <dgm:spPr/>
      <dgm:t>
        <a:bodyPr/>
        <a:lstStyle/>
        <a:p>
          <a:endParaRPr lang="fr-FR"/>
        </a:p>
      </dgm:t>
    </dgm:pt>
    <dgm:pt modelId="{0BD796A1-78B6-46D5-AA14-C2AD9696F3A5}" type="sibTrans" cxnId="{BEA2C022-6A02-44A4-B79D-2314918271BC}">
      <dgm:prSet/>
      <dgm:spPr/>
      <dgm:t>
        <a:bodyPr/>
        <a:lstStyle/>
        <a:p>
          <a:endParaRPr lang="fr-FR"/>
        </a:p>
      </dgm:t>
    </dgm:pt>
    <dgm:pt modelId="{04E2A677-7D83-4F63-BA3E-46E934648176}">
      <dgm:prSet phldrT="[Texte]"/>
      <dgm:spPr>
        <a:solidFill>
          <a:srgbClr val="93914D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1</a:t>
          </a:r>
          <a:r>
            <a:rPr lang="fr-FR" b="1" baseline="30000" dirty="0">
              <a:solidFill>
                <a:schemeClr val="tx1"/>
              </a:solidFill>
            </a:rPr>
            <a:t>ère</a:t>
          </a:r>
          <a:r>
            <a:rPr lang="fr-FR" b="1" dirty="0">
              <a:solidFill>
                <a:schemeClr val="tx1"/>
              </a:solidFill>
            </a:rPr>
            <a:t> professionnelle</a:t>
          </a:r>
        </a:p>
      </dgm:t>
    </dgm:pt>
    <dgm:pt modelId="{CCCD086D-006B-4133-BC52-31664F6E0BD5}" type="parTrans" cxnId="{C228390C-889A-4E10-94CE-8ED225DC82E9}">
      <dgm:prSet/>
      <dgm:spPr/>
      <dgm:t>
        <a:bodyPr/>
        <a:lstStyle/>
        <a:p>
          <a:endParaRPr lang="fr-FR"/>
        </a:p>
      </dgm:t>
    </dgm:pt>
    <dgm:pt modelId="{67CCFB7D-5880-444E-BE71-60469C9DDC70}" type="sibTrans" cxnId="{C228390C-889A-4E10-94CE-8ED225DC82E9}">
      <dgm:prSet/>
      <dgm:spPr/>
      <dgm:t>
        <a:bodyPr/>
        <a:lstStyle/>
        <a:p>
          <a:endParaRPr lang="fr-FR"/>
        </a:p>
      </dgm:t>
    </dgm:pt>
    <dgm:pt modelId="{EABF24B6-1A3E-4890-9DB0-4361859012E1}">
      <dgm:prSet phldrT="[Texte]"/>
      <dgm:spPr/>
      <dgm:t>
        <a:bodyPr/>
        <a:lstStyle/>
        <a:p>
          <a:r>
            <a:rPr lang="fr-FR" dirty="0"/>
            <a:t>Niveau 3 de qualification</a:t>
          </a:r>
        </a:p>
      </dgm:t>
    </dgm:pt>
    <dgm:pt modelId="{C810FD8D-0951-42A1-A3BF-0257D06E7DC6}" type="parTrans" cxnId="{F733CA23-8BA9-4E5E-A169-AB9671713022}">
      <dgm:prSet/>
      <dgm:spPr/>
      <dgm:t>
        <a:bodyPr/>
        <a:lstStyle/>
        <a:p>
          <a:endParaRPr lang="fr-FR"/>
        </a:p>
      </dgm:t>
    </dgm:pt>
    <dgm:pt modelId="{73E8F76B-CF5D-45EA-989D-DE3D44A74490}" type="sibTrans" cxnId="{F733CA23-8BA9-4E5E-A169-AB9671713022}">
      <dgm:prSet/>
      <dgm:spPr/>
      <dgm:t>
        <a:bodyPr/>
        <a:lstStyle/>
        <a:p>
          <a:endParaRPr lang="fr-FR"/>
        </a:p>
      </dgm:t>
    </dgm:pt>
    <dgm:pt modelId="{965218BC-4227-4DD8-A70A-0714B886D78C}">
      <dgm:prSet phldrT="[Texte]"/>
      <dgm:spPr>
        <a:solidFill>
          <a:srgbClr val="93914D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Terminale professionnelle</a:t>
          </a:r>
        </a:p>
      </dgm:t>
    </dgm:pt>
    <dgm:pt modelId="{8676E44C-F389-4F04-8092-830DE3813A3F}" type="parTrans" cxnId="{6C59D724-8D04-4B40-B366-D59259643478}">
      <dgm:prSet/>
      <dgm:spPr/>
      <dgm:t>
        <a:bodyPr/>
        <a:lstStyle/>
        <a:p>
          <a:endParaRPr lang="fr-FR"/>
        </a:p>
      </dgm:t>
    </dgm:pt>
    <dgm:pt modelId="{EAC172D1-F6DA-4739-B73D-3FBBB0993278}" type="sibTrans" cxnId="{6C59D724-8D04-4B40-B366-D59259643478}">
      <dgm:prSet/>
      <dgm:spPr/>
      <dgm:t>
        <a:bodyPr/>
        <a:lstStyle/>
        <a:p>
          <a:endParaRPr lang="fr-FR"/>
        </a:p>
      </dgm:t>
    </dgm:pt>
    <dgm:pt modelId="{51FF1A0C-5364-4B58-9112-E8CB3648171D}">
      <dgm:prSet phldrT="[Texte]"/>
      <dgm:spPr/>
      <dgm:t>
        <a:bodyPr/>
        <a:lstStyle/>
        <a:p>
          <a:r>
            <a:rPr lang="fr-FR" dirty="0"/>
            <a:t>Niveau 4 de qualification</a:t>
          </a:r>
        </a:p>
      </dgm:t>
    </dgm:pt>
    <dgm:pt modelId="{AF709A4F-3103-46B4-91DA-B7E3546D2246}" type="parTrans" cxnId="{57351B2D-3638-43F0-AF3D-56A09A4E33DF}">
      <dgm:prSet/>
      <dgm:spPr/>
      <dgm:t>
        <a:bodyPr/>
        <a:lstStyle/>
        <a:p>
          <a:endParaRPr lang="fr-FR"/>
        </a:p>
      </dgm:t>
    </dgm:pt>
    <dgm:pt modelId="{238E9B6D-8C38-4621-A7F2-BC43971AB6D4}" type="sibTrans" cxnId="{57351B2D-3638-43F0-AF3D-56A09A4E33DF}">
      <dgm:prSet/>
      <dgm:spPr/>
      <dgm:t>
        <a:bodyPr/>
        <a:lstStyle/>
        <a:p>
          <a:endParaRPr lang="fr-FR"/>
        </a:p>
      </dgm:t>
    </dgm:pt>
    <dgm:pt modelId="{33D2AF93-E366-41F1-9611-7B9DBC75DC42}">
      <dgm:prSet phldrT="[Texte]"/>
      <dgm:spPr>
        <a:solidFill>
          <a:srgbClr val="FF9933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BTS, ou autres études supérieures éventuellement</a:t>
          </a:r>
        </a:p>
      </dgm:t>
    </dgm:pt>
    <dgm:pt modelId="{757113B6-DFEF-4E50-9093-1BF7F580B581}" type="parTrans" cxnId="{E3BD9B56-787C-4FD1-BEE4-97A3A7540F14}">
      <dgm:prSet/>
      <dgm:spPr/>
      <dgm:t>
        <a:bodyPr/>
        <a:lstStyle/>
        <a:p>
          <a:endParaRPr lang="fr-FR"/>
        </a:p>
      </dgm:t>
    </dgm:pt>
    <dgm:pt modelId="{B68F747E-0E64-4F0B-A7DE-A55D58EFBF08}" type="sibTrans" cxnId="{E3BD9B56-787C-4FD1-BEE4-97A3A7540F14}">
      <dgm:prSet/>
      <dgm:spPr/>
      <dgm:t>
        <a:bodyPr/>
        <a:lstStyle/>
        <a:p>
          <a:endParaRPr lang="fr-FR"/>
        </a:p>
      </dgm:t>
    </dgm:pt>
    <dgm:pt modelId="{1F928C0D-1140-4A8C-B902-AF7183CA0211}">
      <dgm:prSet phldrT="[Texte]"/>
      <dgm:spPr>
        <a:solidFill>
          <a:srgbClr val="FFC000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Vie  professionnelle</a:t>
          </a:r>
        </a:p>
      </dgm:t>
    </dgm:pt>
    <dgm:pt modelId="{63B5382D-8CD9-49C2-B3B0-78319CBF9399}" type="parTrans" cxnId="{7970C80D-2CBF-48A9-AFD6-6D6A0F8795FF}">
      <dgm:prSet/>
      <dgm:spPr/>
      <dgm:t>
        <a:bodyPr/>
        <a:lstStyle/>
        <a:p>
          <a:endParaRPr lang="fr-FR"/>
        </a:p>
      </dgm:t>
    </dgm:pt>
    <dgm:pt modelId="{D27093A7-7C1B-4CD7-87E5-6255638280C2}" type="sibTrans" cxnId="{7970C80D-2CBF-48A9-AFD6-6D6A0F8795FF}">
      <dgm:prSet/>
      <dgm:spPr/>
      <dgm:t>
        <a:bodyPr/>
        <a:lstStyle/>
        <a:p>
          <a:endParaRPr lang="fr-FR"/>
        </a:p>
      </dgm:t>
    </dgm:pt>
    <dgm:pt modelId="{427F2793-DCA1-45D3-98DC-13EF5116A16F}">
      <dgm:prSet phldrT="[Texte]"/>
      <dgm:spPr>
        <a:solidFill>
          <a:srgbClr val="FFC000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Vie professionnelle</a:t>
          </a:r>
        </a:p>
      </dgm:t>
    </dgm:pt>
    <dgm:pt modelId="{FDE9A705-675D-4CD0-B906-8C5B6B80E251}" type="parTrans" cxnId="{432BF23C-CBB0-46C6-9083-B00F80224EE6}">
      <dgm:prSet/>
      <dgm:spPr/>
      <dgm:t>
        <a:bodyPr/>
        <a:lstStyle/>
        <a:p>
          <a:endParaRPr lang="fr-FR"/>
        </a:p>
      </dgm:t>
    </dgm:pt>
    <dgm:pt modelId="{688D9C2E-4269-45BA-93CE-C6814E5B84BB}" type="sibTrans" cxnId="{432BF23C-CBB0-46C6-9083-B00F80224EE6}">
      <dgm:prSet/>
      <dgm:spPr/>
      <dgm:t>
        <a:bodyPr/>
        <a:lstStyle/>
        <a:p>
          <a:endParaRPr lang="fr-FR"/>
        </a:p>
      </dgm:t>
    </dgm:pt>
    <dgm:pt modelId="{7D1D8EA5-04E4-4CA1-ABA1-C793C02D00BA}">
      <dgm:prSet phldrT="[Texte]"/>
      <dgm:spPr/>
      <dgm:t>
        <a:bodyPr/>
        <a:lstStyle/>
        <a:p>
          <a:endParaRPr lang="fr-FR" dirty="0"/>
        </a:p>
      </dgm:t>
    </dgm:pt>
    <dgm:pt modelId="{E2719478-28A8-457B-9862-89B641AA26B2}" type="parTrans" cxnId="{E3828E90-A709-405D-8B95-AFBC943D0D0B}">
      <dgm:prSet/>
      <dgm:spPr/>
      <dgm:t>
        <a:bodyPr/>
        <a:lstStyle/>
        <a:p>
          <a:endParaRPr lang="fr-FR"/>
        </a:p>
      </dgm:t>
    </dgm:pt>
    <dgm:pt modelId="{48FFB58C-D073-4F69-8C30-B771182E06FF}" type="sibTrans" cxnId="{E3828E90-A709-405D-8B95-AFBC943D0D0B}">
      <dgm:prSet/>
      <dgm:spPr/>
      <dgm:t>
        <a:bodyPr/>
        <a:lstStyle/>
        <a:p>
          <a:endParaRPr lang="fr-FR"/>
        </a:p>
      </dgm:t>
    </dgm:pt>
    <dgm:pt modelId="{5B4397A6-FACD-4FAA-9070-6495DBF707A2}">
      <dgm:prSet phldrT="[Texte]"/>
      <dgm:spPr/>
      <dgm:t>
        <a:bodyPr/>
        <a:lstStyle/>
        <a:p>
          <a:r>
            <a:rPr lang="fr-FR" dirty="0"/>
            <a:t>Sous statut scolaire / sous statut d’apprentis</a:t>
          </a:r>
        </a:p>
      </dgm:t>
    </dgm:pt>
    <dgm:pt modelId="{FB93BA0B-B0B0-4AC1-AF13-630014302B05}" type="parTrans" cxnId="{73B308E6-3B78-4D0A-9B27-CF80038D4EAE}">
      <dgm:prSet/>
      <dgm:spPr/>
      <dgm:t>
        <a:bodyPr/>
        <a:lstStyle/>
        <a:p>
          <a:endParaRPr lang="fr-FR"/>
        </a:p>
      </dgm:t>
    </dgm:pt>
    <dgm:pt modelId="{D12C6DCE-A7EE-49E7-924F-023B914263A6}" type="sibTrans" cxnId="{73B308E6-3B78-4D0A-9B27-CF80038D4EAE}">
      <dgm:prSet/>
      <dgm:spPr/>
      <dgm:t>
        <a:bodyPr/>
        <a:lstStyle/>
        <a:p>
          <a:endParaRPr lang="fr-FR"/>
        </a:p>
      </dgm:t>
    </dgm:pt>
    <dgm:pt modelId="{426AD02D-E35C-4E14-937F-46C8696FB365}" type="pres">
      <dgm:prSet presAssocID="{82DA55A9-8AE5-464C-AE9F-1C646014B64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67AA48-E9C7-48D0-A173-5D29CBB75996}" type="pres">
      <dgm:prSet presAssocID="{82DA55A9-8AE5-464C-AE9F-1C646014B64D}" presName="hierFlow" presStyleCnt="0"/>
      <dgm:spPr/>
    </dgm:pt>
    <dgm:pt modelId="{023077BA-B813-4BF3-8F27-1097A35F66BB}" type="pres">
      <dgm:prSet presAssocID="{82DA55A9-8AE5-464C-AE9F-1C646014B64D}" presName="firstBuf" presStyleCnt="0"/>
      <dgm:spPr/>
    </dgm:pt>
    <dgm:pt modelId="{A922BBB1-4775-4FA4-A15B-58BDB0A6524E}" type="pres">
      <dgm:prSet presAssocID="{82DA55A9-8AE5-464C-AE9F-1C646014B64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4BC313C-9992-4D68-A85F-346CD72B4064}" type="pres">
      <dgm:prSet presAssocID="{AC594F07-2B7F-4CB9-A055-ADDDBAC54FB5}" presName="Name17" presStyleCnt="0"/>
      <dgm:spPr/>
    </dgm:pt>
    <dgm:pt modelId="{893397E1-D845-41E0-968C-0A0A61E0C3F2}" type="pres">
      <dgm:prSet presAssocID="{AC594F07-2B7F-4CB9-A055-ADDDBAC54FB5}" presName="level1Shape" presStyleLbl="node0" presStyleIdx="0" presStyleCnt="1" custScaleX="107455" custScaleY="95744" custLinFactNeighborX="-6303" custLinFactNeighborY="65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E9E923B-3EFE-4AE1-A3A2-472BC9508DAE}" type="pres">
      <dgm:prSet presAssocID="{AC594F07-2B7F-4CB9-A055-ADDDBAC54FB5}" presName="hierChild2" presStyleCnt="0"/>
      <dgm:spPr/>
    </dgm:pt>
    <dgm:pt modelId="{495FBDB6-A2C1-488E-BED6-C9DD026F37FC}" type="pres">
      <dgm:prSet presAssocID="{292F4B2C-2C39-457D-8365-E81E4CC28C1A}" presName="Name25" presStyleLbl="parChTrans1D2" presStyleIdx="0" presStyleCnt="2"/>
      <dgm:spPr/>
      <dgm:t>
        <a:bodyPr/>
        <a:lstStyle/>
        <a:p>
          <a:endParaRPr lang="fr-FR"/>
        </a:p>
      </dgm:t>
    </dgm:pt>
    <dgm:pt modelId="{5D75C4DA-1987-453A-9692-E6F311E11D10}" type="pres">
      <dgm:prSet presAssocID="{292F4B2C-2C39-457D-8365-E81E4CC28C1A}" presName="connTx" presStyleLbl="parChTrans1D2" presStyleIdx="0" presStyleCnt="2"/>
      <dgm:spPr/>
      <dgm:t>
        <a:bodyPr/>
        <a:lstStyle/>
        <a:p>
          <a:endParaRPr lang="fr-FR"/>
        </a:p>
      </dgm:t>
    </dgm:pt>
    <dgm:pt modelId="{62830313-0887-44AF-AF50-E0C47AE76E8E}" type="pres">
      <dgm:prSet presAssocID="{7538A619-A892-4477-9070-6E37DD559FA9}" presName="Name30" presStyleCnt="0"/>
      <dgm:spPr/>
    </dgm:pt>
    <dgm:pt modelId="{6BE474E4-7E27-4E5A-96F3-5840D0EF398D}" type="pres">
      <dgm:prSet presAssocID="{7538A619-A892-4477-9070-6E37DD559FA9}" presName="level2Shape" presStyleLbl="node2" presStyleIdx="0" presStyleCnt="2" custLinFactNeighborX="-5701" custLinFactNeighborY="396"/>
      <dgm:spPr/>
      <dgm:t>
        <a:bodyPr/>
        <a:lstStyle/>
        <a:p>
          <a:endParaRPr lang="fr-FR"/>
        </a:p>
      </dgm:t>
    </dgm:pt>
    <dgm:pt modelId="{30CE8FDC-6EDB-43F4-944C-8F76759118AE}" type="pres">
      <dgm:prSet presAssocID="{7538A619-A892-4477-9070-6E37DD559FA9}" presName="hierChild3" presStyleCnt="0"/>
      <dgm:spPr/>
    </dgm:pt>
    <dgm:pt modelId="{C3A4A0BE-EEDB-4869-8A9E-EBADFD56042F}" type="pres">
      <dgm:prSet presAssocID="{113A1D8E-D714-4BB2-B412-6420F54B5221}" presName="Name25" presStyleLbl="parChTrans1D3" presStyleIdx="0" presStyleCnt="2"/>
      <dgm:spPr/>
      <dgm:t>
        <a:bodyPr/>
        <a:lstStyle/>
        <a:p>
          <a:endParaRPr lang="fr-FR"/>
        </a:p>
      </dgm:t>
    </dgm:pt>
    <dgm:pt modelId="{CE6984A1-AD26-4570-A47B-31047B7AC788}" type="pres">
      <dgm:prSet presAssocID="{113A1D8E-D714-4BB2-B412-6420F54B5221}" presName="connTx" presStyleLbl="parChTrans1D3" presStyleIdx="0" presStyleCnt="2"/>
      <dgm:spPr/>
      <dgm:t>
        <a:bodyPr/>
        <a:lstStyle/>
        <a:p>
          <a:endParaRPr lang="fr-FR"/>
        </a:p>
      </dgm:t>
    </dgm:pt>
    <dgm:pt modelId="{3D8D0C6E-F6BA-4161-A27D-F5D15ABF9FB2}" type="pres">
      <dgm:prSet presAssocID="{84245897-291F-430E-9B6F-793BE9DFB1B3}" presName="Name30" presStyleCnt="0"/>
      <dgm:spPr/>
    </dgm:pt>
    <dgm:pt modelId="{3E4D272C-D36A-4C0A-A466-FFC29A490704}" type="pres">
      <dgm:prSet presAssocID="{84245897-291F-430E-9B6F-793BE9DFB1B3}" presName="level2Shape" presStyleLbl="node3" presStyleIdx="0" presStyleCnt="2" custLinFactNeighborX="-5166" custLinFactNeighborY="1751"/>
      <dgm:spPr/>
      <dgm:t>
        <a:bodyPr/>
        <a:lstStyle/>
        <a:p>
          <a:endParaRPr lang="fr-FR"/>
        </a:p>
      </dgm:t>
    </dgm:pt>
    <dgm:pt modelId="{E3119A0A-CAF9-4C70-A86D-AEB4C7339A97}" type="pres">
      <dgm:prSet presAssocID="{84245897-291F-430E-9B6F-793BE9DFB1B3}" presName="hierChild3" presStyleCnt="0"/>
      <dgm:spPr/>
    </dgm:pt>
    <dgm:pt modelId="{31649DE4-4078-4D4C-AC0A-4E44975A649F}" type="pres">
      <dgm:prSet presAssocID="{FDE9A705-675D-4CD0-B906-8C5B6B80E251}" presName="Name25" presStyleLbl="parChTrans1D4" presStyleIdx="0" presStyleCnt="4"/>
      <dgm:spPr/>
      <dgm:t>
        <a:bodyPr/>
        <a:lstStyle/>
        <a:p>
          <a:endParaRPr lang="fr-FR"/>
        </a:p>
      </dgm:t>
    </dgm:pt>
    <dgm:pt modelId="{33D7BD6B-7D6F-4CC5-B047-1E5B79A7012F}" type="pres">
      <dgm:prSet presAssocID="{FDE9A705-675D-4CD0-B906-8C5B6B80E251}" presName="connTx" presStyleLbl="parChTrans1D4" presStyleIdx="0" presStyleCnt="4"/>
      <dgm:spPr/>
      <dgm:t>
        <a:bodyPr/>
        <a:lstStyle/>
        <a:p>
          <a:endParaRPr lang="fr-FR"/>
        </a:p>
      </dgm:t>
    </dgm:pt>
    <dgm:pt modelId="{111186C4-A96F-44DF-BCEF-6E7D0601B68F}" type="pres">
      <dgm:prSet presAssocID="{427F2793-DCA1-45D3-98DC-13EF5116A16F}" presName="Name30" presStyleCnt="0"/>
      <dgm:spPr/>
    </dgm:pt>
    <dgm:pt modelId="{A94076E6-9C5F-464D-91CE-DFE91C50E251}" type="pres">
      <dgm:prSet presAssocID="{427F2793-DCA1-45D3-98DC-13EF5116A16F}" presName="level2Shape" presStyleLbl="node4" presStyleIdx="0" presStyleCnt="4" custLinFactX="38830" custLinFactNeighborX="100000" custLinFactNeighborY="1620"/>
      <dgm:spPr/>
      <dgm:t>
        <a:bodyPr/>
        <a:lstStyle/>
        <a:p>
          <a:endParaRPr lang="fr-FR"/>
        </a:p>
      </dgm:t>
    </dgm:pt>
    <dgm:pt modelId="{C2C42E55-BC06-4A35-A488-8AD332B04FC8}" type="pres">
      <dgm:prSet presAssocID="{427F2793-DCA1-45D3-98DC-13EF5116A16F}" presName="hierChild3" presStyleCnt="0"/>
      <dgm:spPr/>
    </dgm:pt>
    <dgm:pt modelId="{431BB253-B772-4706-8668-19482B9FF966}" type="pres">
      <dgm:prSet presAssocID="{65AA86FE-F4AC-4818-AE4E-A295E97B07A7}" presName="Name25" presStyleLbl="parChTrans1D2" presStyleIdx="1" presStyleCnt="2"/>
      <dgm:spPr/>
      <dgm:t>
        <a:bodyPr/>
        <a:lstStyle/>
        <a:p>
          <a:endParaRPr lang="fr-FR"/>
        </a:p>
      </dgm:t>
    </dgm:pt>
    <dgm:pt modelId="{A96E89E1-BF2A-4777-AC16-7BD81BFBCF04}" type="pres">
      <dgm:prSet presAssocID="{65AA86FE-F4AC-4818-AE4E-A295E97B07A7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2BD536E-8ED6-485D-AE41-AB32A21CB8D6}" type="pres">
      <dgm:prSet presAssocID="{BF488B97-A7CF-4DD2-AE82-750D462EB2F7}" presName="Name30" presStyleCnt="0"/>
      <dgm:spPr/>
    </dgm:pt>
    <dgm:pt modelId="{16853FD5-9386-454A-8F34-C1082F588B9E}" type="pres">
      <dgm:prSet presAssocID="{BF488B97-A7CF-4DD2-AE82-750D462EB2F7}" presName="level2Shape" presStyleLbl="node2" presStyleIdx="1" presStyleCnt="2" custLinFactNeighborX="-5701" custLinFactNeighborY="-7050"/>
      <dgm:spPr/>
      <dgm:t>
        <a:bodyPr/>
        <a:lstStyle/>
        <a:p>
          <a:endParaRPr lang="fr-FR"/>
        </a:p>
      </dgm:t>
    </dgm:pt>
    <dgm:pt modelId="{0D0030A3-BFE0-496D-B7AD-EE81859EB908}" type="pres">
      <dgm:prSet presAssocID="{BF488B97-A7CF-4DD2-AE82-750D462EB2F7}" presName="hierChild3" presStyleCnt="0"/>
      <dgm:spPr/>
    </dgm:pt>
    <dgm:pt modelId="{C7A70E22-326A-4C2D-AD32-6D07C6387FD7}" type="pres">
      <dgm:prSet presAssocID="{CCCD086D-006B-4133-BC52-31664F6E0BD5}" presName="Name25" presStyleLbl="parChTrans1D3" presStyleIdx="1" presStyleCnt="2"/>
      <dgm:spPr/>
      <dgm:t>
        <a:bodyPr/>
        <a:lstStyle/>
        <a:p>
          <a:endParaRPr lang="fr-FR"/>
        </a:p>
      </dgm:t>
    </dgm:pt>
    <dgm:pt modelId="{239D2636-23CC-48C1-ACBF-6D1EE827F297}" type="pres">
      <dgm:prSet presAssocID="{CCCD086D-006B-4133-BC52-31664F6E0BD5}" presName="connTx" presStyleLbl="parChTrans1D3" presStyleIdx="1" presStyleCnt="2"/>
      <dgm:spPr/>
      <dgm:t>
        <a:bodyPr/>
        <a:lstStyle/>
        <a:p>
          <a:endParaRPr lang="fr-FR"/>
        </a:p>
      </dgm:t>
    </dgm:pt>
    <dgm:pt modelId="{C1A07AA7-85A7-4D6C-8A95-31BDB3E12BD8}" type="pres">
      <dgm:prSet presAssocID="{04E2A677-7D83-4F63-BA3E-46E934648176}" presName="Name30" presStyleCnt="0"/>
      <dgm:spPr/>
    </dgm:pt>
    <dgm:pt modelId="{67016CB7-6B15-46E0-8CF4-562D56EF0690}" type="pres">
      <dgm:prSet presAssocID="{04E2A677-7D83-4F63-BA3E-46E934648176}" presName="level2Shape" presStyleLbl="node3" presStyleIdx="1" presStyleCnt="2" custLinFactNeighborX="-5166" custLinFactNeighborY="-3319"/>
      <dgm:spPr/>
      <dgm:t>
        <a:bodyPr/>
        <a:lstStyle/>
        <a:p>
          <a:endParaRPr lang="fr-FR"/>
        </a:p>
      </dgm:t>
    </dgm:pt>
    <dgm:pt modelId="{BB5916D0-D7E5-40AD-A2C5-8BE1F49DAE56}" type="pres">
      <dgm:prSet presAssocID="{04E2A677-7D83-4F63-BA3E-46E934648176}" presName="hierChild3" presStyleCnt="0"/>
      <dgm:spPr/>
    </dgm:pt>
    <dgm:pt modelId="{F87D6C3A-AB47-4806-8AE8-13C4E9A3CD69}" type="pres">
      <dgm:prSet presAssocID="{8676E44C-F389-4F04-8092-830DE3813A3F}" presName="Name25" presStyleLbl="parChTrans1D4" presStyleIdx="1" presStyleCnt="4"/>
      <dgm:spPr/>
      <dgm:t>
        <a:bodyPr/>
        <a:lstStyle/>
        <a:p>
          <a:endParaRPr lang="fr-FR"/>
        </a:p>
      </dgm:t>
    </dgm:pt>
    <dgm:pt modelId="{7F886DB4-0AA2-47E5-8024-AA9B97D01374}" type="pres">
      <dgm:prSet presAssocID="{8676E44C-F389-4F04-8092-830DE3813A3F}" presName="connTx" presStyleLbl="parChTrans1D4" presStyleIdx="1" presStyleCnt="4"/>
      <dgm:spPr/>
      <dgm:t>
        <a:bodyPr/>
        <a:lstStyle/>
        <a:p>
          <a:endParaRPr lang="fr-FR"/>
        </a:p>
      </dgm:t>
    </dgm:pt>
    <dgm:pt modelId="{C5554E01-1945-466A-82B6-D39A2853F382}" type="pres">
      <dgm:prSet presAssocID="{965218BC-4227-4DD8-A70A-0714B886D78C}" presName="Name30" presStyleCnt="0"/>
      <dgm:spPr/>
    </dgm:pt>
    <dgm:pt modelId="{61EFD2F6-B784-496A-BC22-BC57A1DE6F8E}" type="pres">
      <dgm:prSet presAssocID="{965218BC-4227-4DD8-A70A-0714B886D78C}" presName="level2Shape" presStyleLbl="node4" presStyleIdx="1" presStyleCnt="4" custLinFactNeighborX="-11424" custLinFactNeighborY="-3319"/>
      <dgm:spPr/>
      <dgm:t>
        <a:bodyPr/>
        <a:lstStyle/>
        <a:p>
          <a:endParaRPr lang="fr-FR"/>
        </a:p>
      </dgm:t>
    </dgm:pt>
    <dgm:pt modelId="{8EFEFCD9-8B48-47DD-A55D-7CE6F250C16B}" type="pres">
      <dgm:prSet presAssocID="{965218BC-4227-4DD8-A70A-0714B886D78C}" presName="hierChild3" presStyleCnt="0"/>
      <dgm:spPr/>
    </dgm:pt>
    <dgm:pt modelId="{84BDD47F-B255-42ED-A822-B86227294147}" type="pres">
      <dgm:prSet presAssocID="{757113B6-DFEF-4E50-9093-1BF7F580B581}" presName="Name25" presStyleLbl="parChTrans1D4" presStyleIdx="2" presStyleCnt="4"/>
      <dgm:spPr/>
      <dgm:t>
        <a:bodyPr/>
        <a:lstStyle/>
        <a:p>
          <a:endParaRPr lang="fr-FR"/>
        </a:p>
      </dgm:t>
    </dgm:pt>
    <dgm:pt modelId="{0C143F99-F333-4CDD-B6A4-D4640B97A383}" type="pres">
      <dgm:prSet presAssocID="{757113B6-DFEF-4E50-9093-1BF7F580B581}" presName="connTx" presStyleLbl="parChTrans1D4" presStyleIdx="2" presStyleCnt="4"/>
      <dgm:spPr/>
      <dgm:t>
        <a:bodyPr/>
        <a:lstStyle/>
        <a:p>
          <a:endParaRPr lang="fr-FR"/>
        </a:p>
      </dgm:t>
    </dgm:pt>
    <dgm:pt modelId="{2AA5167D-364D-4BCC-8185-AF230027364C}" type="pres">
      <dgm:prSet presAssocID="{33D2AF93-E366-41F1-9611-7B9DBC75DC42}" presName="Name30" presStyleCnt="0"/>
      <dgm:spPr/>
    </dgm:pt>
    <dgm:pt modelId="{B19B0A16-F2E1-4DCC-9C36-B265BFD3B741}" type="pres">
      <dgm:prSet presAssocID="{33D2AF93-E366-41F1-9611-7B9DBC75DC42}" presName="level2Shape" presStyleLbl="node4" presStyleIdx="2" presStyleCnt="4" custLinFactY="78236" custLinFactNeighborX="8614" custLinFactNeighborY="100000"/>
      <dgm:spPr/>
      <dgm:t>
        <a:bodyPr/>
        <a:lstStyle/>
        <a:p>
          <a:endParaRPr lang="fr-FR"/>
        </a:p>
      </dgm:t>
    </dgm:pt>
    <dgm:pt modelId="{65170138-7F28-4074-92A0-748DCA87CC67}" type="pres">
      <dgm:prSet presAssocID="{33D2AF93-E366-41F1-9611-7B9DBC75DC42}" presName="hierChild3" presStyleCnt="0"/>
      <dgm:spPr/>
    </dgm:pt>
    <dgm:pt modelId="{A8D266DF-EDB5-43B8-BAE6-E137FE3B2767}" type="pres">
      <dgm:prSet presAssocID="{63B5382D-8CD9-49C2-B3B0-78319CBF9399}" presName="Name25" presStyleLbl="parChTrans1D4" presStyleIdx="3" presStyleCnt="4"/>
      <dgm:spPr/>
      <dgm:t>
        <a:bodyPr/>
        <a:lstStyle/>
        <a:p>
          <a:endParaRPr lang="fr-FR"/>
        </a:p>
      </dgm:t>
    </dgm:pt>
    <dgm:pt modelId="{4CA94A5C-CCE1-4D0F-BE35-DDC45AD4419F}" type="pres">
      <dgm:prSet presAssocID="{63B5382D-8CD9-49C2-B3B0-78319CBF9399}" presName="connTx" presStyleLbl="parChTrans1D4" presStyleIdx="3" presStyleCnt="4"/>
      <dgm:spPr/>
      <dgm:t>
        <a:bodyPr/>
        <a:lstStyle/>
        <a:p>
          <a:endParaRPr lang="fr-FR"/>
        </a:p>
      </dgm:t>
    </dgm:pt>
    <dgm:pt modelId="{ABBB50A9-1FC1-45F8-9EFB-F811DA2ECD6D}" type="pres">
      <dgm:prSet presAssocID="{1F928C0D-1140-4A8C-B902-AF7183CA0211}" presName="Name30" presStyleCnt="0"/>
      <dgm:spPr/>
    </dgm:pt>
    <dgm:pt modelId="{EA03D0A5-D115-4515-9152-31ADFF0AB2F9}" type="pres">
      <dgm:prSet presAssocID="{1F928C0D-1140-4A8C-B902-AF7183CA0211}" presName="level2Shape" presStyleLbl="node4" presStyleIdx="3" presStyleCnt="4" custLinFactY="-9344" custLinFactNeighborX="-1171" custLinFactNeighborY="-100000"/>
      <dgm:spPr/>
      <dgm:t>
        <a:bodyPr/>
        <a:lstStyle/>
        <a:p>
          <a:endParaRPr lang="fr-FR"/>
        </a:p>
      </dgm:t>
    </dgm:pt>
    <dgm:pt modelId="{5045AB2D-C91C-4A6B-AB12-09E5CFCCB261}" type="pres">
      <dgm:prSet presAssocID="{1F928C0D-1140-4A8C-B902-AF7183CA0211}" presName="hierChild3" presStyleCnt="0"/>
      <dgm:spPr/>
    </dgm:pt>
    <dgm:pt modelId="{EA386749-CECF-474D-9179-D2A53DF8413B}" type="pres">
      <dgm:prSet presAssocID="{82DA55A9-8AE5-464C-AE9F-1C646014B64D}" presName="bgShapesFlow" presStyleCnt="0"/>
      <dgm:spPr/>
    </dgm:pt>
    <dgm:pt modelId="{82CEC01D-5682-417D-ABE2-56797B1C38BB}" type="pres">
      <dgm:prSet presAssocID="{5B4397A6-FACD-4FAA-9070-6495DBF707A2}" presName="rectComp" presStyleCnt="0"/>
      <dgm:spPr/>
    </dgm:pt>
    <dgm:pt modelId="{F24E6BB7-8EF7-46D9-929B-16B2C2535A6A}" type="pres">
      <dgm:prSet presAssocID="{5B4397A6-FACD-4FAA-9070-6495DBF707A2}" presName="bgRect" presStyleLbl="bgShp" presStyleIdx="0" presStyleCnt="4"/>
      <dgm:spPr/>
      <dgm:t>
        <a:bodyPr/>
        <a:lstStyle/>
        <a:p>
          <a:endParaRPr lang="fr-FR"/>
        </a:p>
      </dgm:t>
    </dgm:pt>
    <dgm:pt modelId="{B76F60E3-ED92-4C96-A5D4-C3C3F4749A78}" type="pres">
      <dgm:prSet presAssocID="{5B4397A6-FACD-4FAA-9070-6495DBF707A2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C9A023-B636-4B00-B619-0129617A90CD}" type="pres">
      <dgm:prSet presAssocID="{5B4397A6-FACD-4FAA-9070-6495DBF707A2}" presName="spComp" presStyleCnt="0"/>
      <dgm:spPr/>
    </dgm:pt>
    <dgm:pt modelId="{1306EB6F-BB6E-4705-9520-44E4701B4C81}" type="pres">
      <dgm:prSet presAssocID="{5B4397A6-FACD-4FAA-9070-6495DBF707A2}" presName="hSp" presStyleCnt="0"/>
      <dgm:spPr/>
    </dgm:pt>
    <dgm:pt modelId="{308297D4-64B1-402A-AFEB-714DCB66A3AC}" type="pres">
      <dgm:prSet presAssocID="{7D1D8EA5-04E4-4CA1-ABA1-C793C02D00BA}" presName="rectComp" presStyleCnt="0"/>
      <dgm:spPr/>
    </dgm:pt>
    <dgm:pt modelId="{EF68DB30-D265-47B1-96E8-80B4F9E0B1AE}" type="pres">
      <dgm:prSet presAssocID="{7D1D8EA5-04E4-4CA1-ABA1-C793C02D00BA}" presName="bgRect" presStyleLbl="bgShp" presStyleIdx="1" presStyleCnt="4" custLinFactNeighborX="-258" custLinFactNeighborY="1458"/>
      <dgm:spPr/>
      <dgm:t>
        <a:bodyPr/>
        <a:lstStyle/>
        <a:p>
          <a:endParaRPr lang="fr-FR"/>
        </a:p>
      </dgm:t>
    </dgm:pt>
    <dgm:pt modelId="{8F8CB9C3-BB76-4B31-8A26-1E2227348669}" type="pres">
      <dgm:prSet presAssocID="{7D1D8EA5-04E4-4CA1-ABA1-C793C02D00BA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D796BC-B36D-4F76-9D7E-D32B8F93E3A8}" type="pres">
      <dgm:prSet presAssocID="{7D1D8EA5-04E4-4CA1-ABA1-C793C02D00BA}" presName="spComp" presStyleCnt="0"/>
      <dgm:spPr/>
    </dgm:pt>
    <dgm:pt modelId="{F2AD506F-8655-44A5-B128-7DC7CAAAE63C}" type="pres">
      <dgm:prSet presAssocID="{7D1D8EA5-04E4-4CA1-ABA1-C793C02D00BA}" presName="hSp" presStyleCnt="0"/>
      <dgm:spPr/>
    </dgm:pt>
    <dgm:pt modelId="{10F90114-B5B5-4660-A895-5387CFF66E4E}" type="pres">
      <dgm:prSet presAssocID="{EABF24B6-1A3E-4890-9DB0-4361859012E1}" presName="rectComp" presStyleCnt="0"/>
      <dgm:spPr/>
    </dgm:pt>
    <dgm:pt modelId="{3B550125-14E3-4B28-A241-82D5FF96BBB9}" type="pres">
      <dgm:prSet presAssocID="{EABF24B6-1A3E-4890-9DB0-4361859012E1}" presName="bgRect" presStyleLbl="bgShp" presStyleIdx="2" presStyleCnt="4"/>
      <dgm:spPr/>
      <dgm:t>
        <a:bodyPr/>
        <a:lstStyle/>
        <a:p>
          <a:endParaRPr lang="fr-FR"/>
        </a:p>
      </dgm:t>
    </dgm:pt>
    <dgm:pt modelId="{3DC7351D-0F1B-4943-86DF-21C43300D4E4}" type="pres">
      <dgm:prSet presAssocID="{EABF24B6-1A3E-4890-9DB0-4361859012E1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6A5639-57D2-41B4-8F34-686F102D3E09}" type="pres">
      <dgm:prSet presAssocID="{EABF24B6-1A3E-4890-9DB0-4361859012E1}" presName="spComp" presStyleCnt="0"/>
      <dgm:spPr/>
    </dgm:pt>
    <dgm:pt modelId="{B4BFBD1E-E18C-4AF8-96E7-C6DD2952C15C}" type="pres">
      <dgm:prSet presAssocID="{EABF24B6-1A3E-4890-9DB0-4361859012E1}" presName="hSp" presStyleCnt="0"/>
      <dgm:spPr/>
    </dgm:pt>
    <dgm:pt modelId="{0757FA23-1BA2-4D05-AAA8-7C6B9420F667}" type="pres">
      <dgm:prSet presAssocID="{51FF1A0C-5364-4B58-9112-E8CB3648171D}" presName="rectComp" presStyleCnt="0"/>
      <dgm:spPr/>
    </dgm:pt>
    <dgm:pt modelId="{E550A0E9-00C8-4E87-B8FB-BDFA9F3C2117}" type="pres">
      <dgm:prSet presAssocID="{51FF1A0C-5364-4B58-9112-E8CB3648171D}" presName="bgRect" presStyleLbl="bgShp" presStyleIdx="3" presStyleCnt="4"/>
      <dgm:spPr/>
      <dgm:t>
        <a:bodyPr/>
        <a:lstStyle/>
        <a:p>
          <a:endParaRPr lang="fr-FR"/>
        </a:p>
      </dgm:t>
    </dgm:pt>
    <dgm:pt modelId="{2ECB46E6-8D99-4D3B-9B18-5EC0196065D1}" type="pres">
      <dgm:prSet presAssocID="{51FF1A0C-5364-4B58-9112-E8CB3648171D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D5379B4-713B-41FB-B5E5-5C2AC65A66AE}" type="presOf" srcId="{BF488B97-A7CF-4DD2-AE82-750D462EB2F7}" destId="{16853FD5-9386-454A-8F34-C1082F588B9E}" srcOrd="0" destOrd="0" presId="urn:microsoft.com/office/officeart/2005/8/layout/hierarchy5"/>
    <dgm:cxn modelId="{E3828E90-A709-405D-8B95-AFBC943D0D0B}" srcId="{82DA55A9-8AE5-464C-AE9F-1C646014B64D}" destId="{7D1D8EA5-04E4-4CA1-ABA1-C793C02D00BA}" srcOrd="2" destOrd="0" parTransId="{E2719478-28A8-457B-9862-89B641AA26B2}" sibTransId="{48FFB58C-D073-4F69-8C30-B771182E06FF}"/>
    <dgm:cxn modelId="{9330DE78-3FA4-4865-A0EB-147509DCFA06}" type="presOf" srcId="{EABF24B6-1A3E-4890-9DB0-4361859012E1}" destId="{3DC7351D-0F1B-4943-86DF-21C43300D4E4}" srcOrd="1" destOrd="0" presId="urn:microsoft.com/office/officeart/2005/8/layout/hierarchy5"/>
    <dgm:cxn modelId="{73B308E6-3B78-4D0A-9B27-CF80038D4EAE}" srcId="{82DA55A9-8AE5-464C-AE9F-1C646014B64D}" destId="{5B4397A6-FACD-4FAA-9070-6495DBF707A2}" srcOrd="1" destOrd="0" parTransId="{FB93BA0B-B0B0-4AC1-AF13-630014302B05}" sibTransId="{D12C6DCE-A7EE-49E7-924F-023B914263A6}"/>
    <dgm:cxn modelId="{70C462BD-CF55-4846-B607-A1825B25C5CA}" type="presOf" srcId="{8676E44C-F389-4F04-8092-830DE3813A3F}" destId="{7F886DB4-0AA2-47E5-8024-AA9B97D01374}" srcOrd="1" destOrd="0" presId="urn:microsoft.com/office/officeart/2005/8/layout/hierarchy5"/>
    <dgm:cxn modelId="{C2918B0A-A97F-49E2-96E9-BA7CAC9980CD}" type="presOf" srcId="{FDE9A705-675D-4CD0-B906-8C5B6B80E251}" destId="{33D7BD6B-7D6F-4CC5-B047-1E5B79A7012F}" srcOrd="1" destOrd="0" presId="urn:microsoft.com/office/officeart/2005/8/layout/hierarchy5"/>
    <dgm:cxn modelId="{DAF0C3DF-FA9F-455E-96B8-A58A86BDB16F}" type="presOf" srcId="{FDE9A705-675D-4CD0-B906-8C5B6B80E251}" destId="{31649DE4-4078-4D4C-AC0A-4E44975A649F}" srcOrd="0" destOrd="0" presId="urn:microsoft.com/office/officeart/2005/8/layout/hierarchy5"/>
    <dgm:cxn modelId="{84F23D40-8033-4570-BBB7-B2C302E4063D}" type="presOf" srcId="{7D1D8EA5-04E4-4CA1-ABA1-C793C02D00BA}" destId="{8F8CB9C3-BB76-4B31-8A26-1E2227348669}" srcOrd="1" destOrd="0" presId="urn:microsoft.com/office/officeart/2005/8/layout/hierarchy5"/>
    <dgm:cxn modelId="{2A60E8D6-4685-42F6-B1C8-2C6E8DEA78F0}" type="presOf" srcId="{113A1D8E-D714-4BB2-B412-6420F54B5221}" destId="{C3A4A0BE-EEDB-4869-8A9E-EBADFD56042F}" srcOrd="0" destOrd="0" presId="urn:microsoft.com/office/officeart/2005/8/layout/hierarchy5"/>
    <dgm:cxn modelId="{CBCA9890-B3FB-4823-AA52-7C466B80CFB0}" type="presOf" srcId="{EABF24B6-1A3E-4890-9DB0-4361859012E1}" destId="{3B550125-14E3-4B28-A241-82D5FF96BBB9}" srcOrd="0" destOrd="0" presId="urn:microsoft.com/office/officeart/2005/8/layout/hierarchy5"/>
    <dgm:cxn modelId="{8BC77297-7895-4996-B056-072F1A28D140}" type="presOf" srcId="{427F2793-DCA1-45D3-98DC-13EF5116A16F}" destId="{A94076E6-9C5F-464D-91CE-DFE91C50E251}" srcOrd="0" destOrd="0" presId="urn:microsoft.com/office/officeart/2005/8/layout/hierarchy5"/>
    <dgm:cxn modelId="{C7829B4A-651B-48E5-B6B6-C907A669AA1D}" type="presOf" srcId="{1F928C0D-1140-4A8C-B902-AF7183CA0211}" destId="{EA03D0A5-D115-4515-9152-31ADFF0AB2F9}" srcOrd="0" destOrd="0" presId="urn:microsoft.com/office/officeart/2005/8/layout/hierarchy5"/>
    <dgm:cxn modelId="{535C23B4-409B-4425-BB9E-103BB45D43F3}" type="presOf" srcId="{65AA86FE-F4AC-4818-AE4E-A295E97B07A7}" destId="{A96E89E1-BF2A-4777-AC16-7BD81BFBCF04}" srcOrd="1" destOrd="0" presId="urn:microsoft.com/office/officeart/2005/8/layout/hierarchy5"/>
    <dgm:cxn modelId="{54A8FB54-B5A6-4412-A441-8B8A9D2828A6}" type="presOf" srcId="{84245897-291F-430E-9B6F-793BE9DFB1B3}" destId="{3E4D272C-D36A-4C0A-A466-FFC29A490704}" srcOrd="0" destOrd="0" presId="urn:microsoft.com/office/officeart/2005/8/layout/hierarchy5"/>
    <dgm:cxn modelId="{4523A7C1-6487-4BE2-9315-53986B7B7606}" type="presOf" srcId="{51FF1A0C-5364-4B58-9112-E8CB3648171D}" destId="{E550A0E9-00C8-4E87-B8FB-BDFA9F3C2117}" srcOrd="0" destOrd="0" presId="urn:microsoft.com/office/officeart/2005/8/layout/hierarchy5"/>
    <dgm:cxn modelId="{57351B2D-3638-43F0-AF3D-56A09A4E33DF}" srcId="{82DA55A9-8AE5-464C-AE9F-1C646014B64D}" destId="{51FF1A0C-5364-4B58-9112-E8CB3648171D}" srcOrd="4" destOrd="0" parTransId="{AF709A4F-3103-46B4-91DA-B7E3546D2246}" sibTransId="{238E9B6D-8C38-4621-A7F2-BC43971AB6D4}"/>
    <dgm:cxn modelId="{432BF23C-CBB0-46C6-9083-B00F80224EE6}" srcId="{84245897-291F-430E-9B6F-793BE9DFB1B3}" destId="{427F2793-DCA1-45D3-98DC-13EF5116A16F}" srcOrd="0" destOrd="0" parTransId="{FDE9A705-675D-4CD0-B906-8C5B6B80E251}" sibTransId="{688D9C2E-4269-45BA-93CE-C6814E5B84BB}"/>
    <dgm:cxn modelId="{F7B5108B-B56B-434B-925B-9A4546AF9533}" type="presOf" srcId="{63B5382D-8CD9-49C2-B3B0-78319CBF9399}" destId="{A8D266DF-EDB5-43B8-BAE6-E137FE3B2767}" srcOrd="0" destOrd="0" presId="urn:microsoft.com/office/officeart/2005/8/layout/hierarchy5"/>
    <dgm:cxn modelId="{10887FD3-539D-4E1F-AD2A-45739C30C6C1}" srcId="{AC594F07-2B7F-4CB9-A055-ADDDBAC54FB5}" destId="{7538A619-A892-4477-9070-6E37DD559FA9}" srcOrd="0" destOrd="0" parTransId="{292F4B2C-2C39-457D-8365-E81E4CC28C1A}" sibTransId="{4DF0A389-49A8-4EFA-8CB5-4EF34DABBCFC}"/>
    <dgm:cxn modelId="{51CD42A6-E7F9-42A6-9C71-7B903BA67510}" type="presOf" srcId="{63B5382D-8CD9-49C2-B3B0-78319CBF9399}" destId="{4CA94A5C-CCE1-4D0F-BE35-DDC45AD4419F}" srcOrd="1" destOrd="0" presId="urn:microsoft.com/office/officeart/2005/8/layout/hierarchy5"/>
    <dgm:cxn modelId="{7970C80D-2CBF-48A9-AFD6-6D6A0F8795FF}" srcId="{965218BC-4227-4DD8-A70A-0714B886D78C}" destId="{1F928C0D-1140-4A8C-B902-AF7183CA0211}" srcOrd="1" destOrd="0" parTransId="{63B5382D-8CD9-49C2-B3B0-78319CBF9399}" sibTransId="{D27093A7-7C1B-4CD7-87E5-6255638280C2}"/>
    <dgm:cxn modelId="{67F6ABB6-1A2D-47DD-B193-2A3CAF1BB8FB}" type="presOf" srcId="{757113B6-DFEF-4E50-9093-1BF7F580B581}" destId="{0C143F99-F333-4CDD-B6A4-D4640B97A383}" srcOrd="1" destOrd="0" presId="urn:microsoft.com/office/officeart/2005/8/layout/hierarchy5"/>
    <dgm:cxn modelId="{DD0F6CA1-2807-4582-B33D-1F9051C2AAF4}" type="presOf" srcId="{CCCD086D-006B-4133-BC52-31664F6E0BD5}" destId="{239D2636-23CC-48C1-ACBF-6D1EE827F297}" srcOrd="1" destOrd="0" presId="urn:microsoft.com/office/officeart/2005/8/layout/hierarchy5"/>
    <dgm:cxn modelId="{7FA10AD2-7937-443B-AB62-500B067C0036}" type="presOf" srcId="{51FF1A0C-5364-4B58-9112-E8CB3648171D}" destId="{2ECB46E6-8D99-4D3B-9B18-5EC0196065D1}" srcOrd="1" destOrd="0" presId="urn:microsoft.com/office/officeart/2005/8/layout/hierarchy5"/>
    <dgm:cxn modelId="{04956C9D-F5B1-412F-BE61-995B58F9C516}" type="presOf" srcId="{65AA86FE-F4AC-4818-AE4E-A295E97B07A7}" destId="{431BB253-B772-4706-8668-19482B9FF966}" srcOrd="0" destOrd="0" presId="urn:microsoft.com/office/officeart/2005/8/layout/hierarchy5"/>
    <dgm:cxn modelId="{6C59D724-8D04-4B40-B366-D59259643478}" srcId="{04E2A677-7D83-4F63-BA3E-46E934648176}" destId="{965218BC-4227-4DD8-A70A-0714B886D78C}" srcOrd="0" destOrd="0" parTransId="{8676E44C-F389-4F04-8092-830DE3813A3F}" sibTransId="{EAC172D1-F6DA-4739-B73D-3FBBB0993278}"/>
    <dgm:cxn modelId="{88C0A2E3-B7D1-432B-A625-E6CC2AB89D37}" type="presOf" srcId="{113A1D8E-D714-4BB2-B412-6420F54B5221}" destId="{CE6984A1-AD26-4570-A47B-31047B7AC788}" srcOrd="1" destOrd="0" presId="urn:microsoft.com/office/officeart/2005/8/layout/hierarchy5"/>
    <dgm:cxn modelId="{D184BBD6-0D46-4F95-8631-CFFE88ED05B1}" type="presOf" srcId="{7D1D8EA5-04E4-4CA1-ABA1-C793C02D00BA}" destId="{EF68DB30-D265-47B1-96E8-80B4F9E0B1AE}" srcOrd="0" destOrd="0" presId="urn:microsoft.com/office/officeart/2005/8/layout/hierarchy5"/>
    <dgm:cxn modelId="{E780B364-2021-4FB0-BF0D-D05F0DDCAD5C}" type="presOf" srcId="{5B4397A6-FACD-4FAA-9070-6495DBF707A2}" destId="{F24E6BB7-8EF7-46D9-929B-16B2C2535A6A}" srcOrd="0" destOrd="0" presId="urn:microsoft.com/office/officeart/2005/8/layout/hierarchy5"/>
    <dgm:cxn modelId="{71F73222-6DC8-40A8-8AB5-E28690947AD3}" type="presOf" srcId="{04E2A677-7D83-4F63-BA3E-46E934648176}" destId="{67016CB7-6B15-46E0-8CF4-562D56EF0690}" srcOrd="0" destOrd="0" presId="urn:microsoft.com/office/officeart/2005/8/layout/hierarchy5"/>
    <dgm:cxn modelId="{8F0A1B73-0A6A-47BB-A987-D8DA96E84719}" srcId="{7538A619-A892-4477-9070-6E37DD559FA9}" destId="{84245897-291F-430E-9B6F-793BE9DFB1B3}" srcOrd="0" destOrd="0" parTransId="{113A1D8E-D714-4BB2-B412-6420F54B5221}" sibTransId="{D08523FC-2537-41BB-9421-FE4B9FF2552B}"/>
    <dgm:cxn modelId="{A3A4D509-B67F-4ECF-991D-3CAD1DC9A719}" type="presOf" srcId="{CCCD086D-006B-4133-BC52-31664F6E0BD5}" destId="{C7A70E22-326A-4C2D-AD32-6D07C6387FD7}" srcOrd="0" destOrd="0" presId="urn:microsoft.com/office/officeart/2005/8/layout/hierarchy5"/>
    <dgm:cxn modelId="{E3BD9B56-787C-4FD1-BEE4-97A3A7540F14}" srcId="{965218BC-4227-4DD8-A70A-0714B886D78C}" destId="{33D2AF93-E366-41F1-9611-7B9DBC75DC42}" srcOrd="0" destOrd="0" parTransId="{757113B6-DFEF-4E50-9093-1BF7F580B581}" sibTransId="{B68F747E-0E64-4F0B-A7DE-A55D58EFBF08}"/>
    <dgm:cxn modelId="{BEA2C022-6A02-44A4-B79D-2314918271BC}" srcId="{AC594F07-2B7F-4CB9-A055-ADDDBAC54FB5}" destId="{BF488B97-A7CF-4DD2-AE82-750D462EB2F7}" srcOrd="1" destOrd="0" parTransId="{65AA86FE-F4AC-4818-AE4E-A295E97B07A7}" sibTransId="{0BD796A1-78B6-46D5-AA14-C2AD9696F3A5}"/>
    <dgm:cxn modelId="{6E4D6255-20D7-45D4-BF33-0AB439A4C0F3}" type="presOf" srcId="{33D2AF93-E366-41F1-9611-7B9DBC75DC42}" destId="{B19B0A16-F2E1-4DCC-9C36-B265BFD3B741}" srcOrd="0" destOrd="0" presId="urn:microsoft.com/office/officeart/2005/8/layout/hierarchy5"/>
    <dgm:cxn modelId="{103DEFE5-3CDC-42FE-B19E-C70A6A3A731F}" type="presOf" srcId="{8676E44C-F389-4F04-8092-830DE3813A3F}" destId="{F87D6C3A-AB47-4806-8AE8-13C4E9A3CD69}" srcOrd="0" destOrd="0" presId="urn:microsoft.com/office/officeart/2005/8/layout/hierarchy5"/>
    <dgm:cxn modelId="{F733CA23-8BA9-4E5E-A169-AB9671713022}" srcId="{82DA55A9-8AE5-464C-AE9F-1C646014B64D}" destId="{EABF24B6-1A3E-4890-9DB0-4361859012E1}" srcOrd="3" destOrd="0" parTransId="{C810FD8D-0951-42A1-A3BF-0257D06E7DC6}" sibTransId="{73E8F76B-CF5D-45EA-989D-DE3D44A74490}"/>
    <dgm:cxn modelId="{E269C18F-3879-452A-A0D8-F20DC65BB8A5}" type="presOf" srcId="{5B4397A6-FACD-4FAA-9070-6495DBF707A2}" destId="{B76F60E3-ED92-4C96-A5D4-C3C3F4749A78}" srcOrd="1" destOrd="0" presId="urn:microsoft.com/office/officeart/2005/8/layout/hierarchy5"/>
    <dgm:cxn modelId="{6992417E-07A7-45DB-B316-565F5694E16E}" type="presOf" srcId="{7538A619-A892-4477-9070-6E37DD559FA9}" destId="{6BE474E4-7E27-4E5A-96F3-5840D0EF398D}" srcOrd="0" destOrd="0" presId="urn:microsoft.com/office/officeart/2005/8/layout/hierarchy5"/>
    <dgm:cxn modelId="{1CBDD64A-FFC9-41A9-8BA6-84BD13A7FCB4}" type="presOf" srcId="{AC594F07-2B7F-4CB9-A055-ADDDBAC54FB5}" destId="{893397E1-D845-41E0-968C-0A0A61E0C3F2}" srcOrd="0" destOrd="0" presId="urn:microsoft.com/office/officeart/2005/8/layout/hierarchy5"/>
    <dgm:cxn modelId="{C228390C-889A-4E10-94CE-8ED225DC82E9}" srcId="{BF488B97-A7CF-4DD2-AE82-750D462EB2F7}" destId="{04E2A677-7D83-4F63-BA3E-46E934648176}" srcOrd="0" destOrd="0" parTransId="{CCCD086D-006B-4133-BC52-31664F6E0BD5}" sibTransId="{67CCFB7D-5880-444E-BE71-60469C9DDC70}"/>
    <dgm:cxn modelId="{52762B35-E616-4847-A93A-F526A7FC2031}" type="presOf" srcId="{292F4B2C-2C39-457D-8365-E81E4CC28C1A}" destId="{495FBDB6-A2C1-488E-BED6-C9DD026F37FC}" srcOrd="0" destOrd="0" presId="urn:microsoft.com/office/officeart/2005/8/layout/hierarchy5"/>
    <dgm:cxn modelId="{D7615F13-DE72-4C34-B6D3-29FDD95A88C5}" type="presOf" srcId="{292F4B2C-2C39-457D-8365-E81E4CC28C1A}" destId="{5D75C4DA-1987-453A-9692-E6F311E11D10}" srcOrd="1" destOrd="0" presId="urn:microsoft.com/office/officeart/2005/8/layout/hierarchy5"/>
    <dgm:cxn modelId="{4D15E2E7-F78D-45CC-B157-1AA97F0469B0}" srcId="{82DA55A9-8AE5-464C-AE9F-1C646014B64D}" destId="{AC594F07-2B7F-4CB9-A055-ADDDBAC54FB5}" srcOrd="0" destOrd="0" parTransId="{464212F4-71CC-4A4B-B2A4-67DAFB2F5450}" sibTransId="{1A4DCB3A-4A02-495D-B84D-2289EAFCF48F}"/>
    <dgm:cxn modelId="{43BCB07C-EAB2-48E9-81F6-BE9DBC3CA91C}" type="presOf" srcId="{757113B6-DFEF-4E50-9093-1BF7F580B581}" destId="{84BDD47F-B255-42ED-A822-B86227294147}" srcOrd="0" destOrd="0" presId="urn:microsoft.com/office/officeart/2005/8/layout/hierarchy5"/>
    <dgm:cxn modelId="{4D8A5BCF-C112-4DBC-8367-722B6CA31950}" type="presOf" srcId="{82DA55A9-8AE5-464C-AE9F-1C646014B64D}" destId="{426AD02D-E35C-4E14-937F-46C8696FB365}" srcOrd="0" destOrd="0" presId="urn:microsoft.com/office/officeart/2005/8/layout/hierarchy5"/>
    <dgm:cxn modelId="{EF8B42C1-FFCB-4F1C-A467-3BA5246A721D}" type="presOf" srcId="{965218BC-4227-4DD8-A70A-0714B886D78C}" destId="{61EFD2F6-B784-496A-BC22-BC57A1DE6F8E}" srcOrd="0" destOrd="0" presId="urn:microsoft.com/office/officeart/2005/8/layout/hierarchy5"/>
    <dgm:cxn modelId="{0C6E424F-A0D1-499D-B786-10412C1AA411}" type="presParOf" srcId="{426AD02D-E35C-4E14-937F-46C8696FB365}" destId="{7567AA48-E9C7-48D0-A173-5D29CBB75996}" srcOrd="0" destOrd="0" presId="urn:microsoft.com/office/officeart/2005/8/layout/hierarchy5"/>
    <dgm:cxn modelId="{41FFB20E-9A56-4599-B626-D2E14AC22E7E}" type="presParOf" srcId="{7567AA48-E9C7-48D0-A173-5D29CBB75996}" destId="{023077BA-B813-4BF3-8F27-1097A35F66BB}" srcOrd="0" destOrd="0" presId="urn:microsoft.com/office/officeart/2005/8/layout/hierarchy5"/>
    <dgm:cxn modelId="{4DF0FD70-E198-4234-820A-B92ACBCC8C33}" type="presParOf" srcId="{7567AA48-E9C7-48D0-A173-5D29CBB75996}" destId="{A922BBB1-4775-4FA4-A15B-58BDB0A6524E}" srcOrd="1" destOrd="0" presId="urn:microsoft.com/office/officeart/2005/8/layout/hierarchy5"/>
    <dgm:cxn modelId="{E704AC07-1EBE-49D9-95AB-737432D9A429}" type="presParOf" srcId="{A922BBB1-4775-4FA4-A15B-58BDB0A6524E}" destId="{C4BC313C-9992-4D68-A85F-346CD72B4064}" srcOrd="0" destOrd="0" presId="urn:microsoft.com/office/officeart/2005/8/layout/hierarchy5"/>
    <dgm:cxn modelId="{897D3007-FA26-4C3A-913B-0F11BD8E14C2}" type="presParOf" srcId="{C4BC313C-9992-4D68-A85F-346CD72B4064}" destId="{893397E1-D845-41E0-968C-0A0A61E0C3F2}" srcOrd="0" destOrd="0" presId="urn:microsoft.com/office/officeart/2005/8/layout/hierarchy5"/>
    <dgm:cxn modelId="{655A060C-61FC-44B5-B674-677B7EC66299}" type="presParOf" srcId="{C4BC313C-9992-4D68-A85F-346CD72B4064}" destId="{0E9E923B-3EFE-4AE1-A3A2-472BC9508DAE}" srcOrd="1" destOrd="0" presId="urn:microsoft.com/office/officeart/2005/8/layout/hierarchy5"/>
    <dgm:cxn modelId="{35EB761A-8DBF-4283-8202-1A0F77B0DBAB}" type="presParOf" srcId="{0E9E923B-3EFE-4AE1-A3A2-472BC9508DAE}" destId="{495FBDB6-A2C1-488E-BED6-C9DD026F37FC}" srcOrd="0" destOrd="0" presId="urn:microsoft.com/office/officeart/2005/8/layout/hierarchy5"/>
    <dgm:cxn modelId="{4F49BF06-8018-4A7B-A5AB-E7C44E7ADF28}" type="presParOf" srcId="{495FBDB6-A2C1-488E-BED6-C9DD026F37FC}" destId="{5D75C4DA-1987-453A-9692-E6F311E11D10}" srcOrd="0" destOrd="0" presId="urn:microsoft.com/office/officeart/2005/8/layout/hierarchy5"/>
    <dgm:cxn modelId="{39F4F042-B9CA-40EB-A526-38124B8EC569}" type="presParOf" srcId="{0E9E923B-3EFE-4AE1-A3A2-472BC9508DAE}" destId="{62830313-0887-44AF-AF50-E0C47AE76E8E}" srcOrd="1" destOrd="0" presId="urn:microsoft.com/office/officeart/2005/8/layout/hierarchy5"/>
    <dgm:cxn modelId="{E6A5047B-EB9B-4D63-B471-7C01144A0007}" type="presParOf" srcId="{62830313-0887-44AF-AF50-E0C47AE76E8E}" destId="{6BE474E4-7E27-4E5A-96F3-5840D0EF398D}" srcOrd="0" destOrd="0" presId="urn:microsoft.com/office/officeart/2005/8/layout/hierarchy5"/>
    <dgm:cxn modelId="{123E0C09-F850-4D58-8FE6-6E3CB73A88B3}" type="presParOf" srcId="{62830313-0887-44AF-AF50-E0C47AE76E8E}" destId="{30CE8FDC-6EDB-43F4-944C-8F76759118AE}" srcOrd="1" destOrd="0" presId="urn:microsoft.com/office/officeart/2005/8/layout/hierarchy5"/>
    <dgm:cxn modelId="{AF3848E1-C606-4D07-9E34-1C76AF2E41BF}" type="presParOf" srcId="{30CE8FDC-6EDB-43F4-944C-8F76759118AE}" destId="{C3A4A0BE-EEDB-4869-8A9E-EBADFD56042F}" srcOrd="0" destOrd="0" presId="urn:microsoft.com/office/officeart/2005/8/layout/hierarchy5"/>
    <dgm:cxn modelId="{910BABF3-9399-4564-9944-81BCC7B29EA7}" type="presParOf" srcId="{C3A4A0BE-EEDB-4869-8A9E-EBADFD56042F}" destId="{CE6984A1-AD26-4570-A47B-31047B7AC788}" srcOrd="0" destOrd="0" presId="urn:microsoft.com/office/officeart/2005/8/layout/hierarchy5"/>
    <dgm:cxn modelId="{0BF01267-86A8-4F33-81E5-733402FE5E3A}" type="presParOf" srcId="{30CE8FDC-6EDB-43F4-944C-8F76759118AE}" destId="{3D8D0C6E-F6BA-4161-A27D-F5D15ABF9FB2}" srcOrd="1" destOrd="0" presId="urn:microsoft.com/office/officeart/2005/8/layout/hierarchy5"/>
    <dgm:cxn modelId="{E76CCEB4-851B-4BA5-89BD-ED5FB2D259B6}" type="presParOf" srcId="{3D8D0C6E-F6BA-4161-A27D-F5D15ABF9FB2}" destId="{3E4D272C-D36A-4C0A-A466-FFC29A490704}" srcOrd="0" destOrd="0" presId="urn:microsoft.com/office/officeart/2005/8/layout/hierarchy5"/>
    <dgm:cxn modelId="{867EFD3C-0061-47A8-B706-7BA89BFCA8C1}" type="presParOf" srcId="{3D8D0C6E-F6BA-4161-A27D-F5D15ABF9FB2}" destId="{E3119A0A-CAF9-4C70-A86D-AEB4C7339A97}" srcOrd="1" destOrd="0" presId="urn:microsoft.com/office/officeart/2005/8/layout/hierarchy5"/>
    <dgm:cxn modelId="{721C7568-D171-4D6B-AC7D-8BECBA3AA387}" type="presParOf" srcId="{E3119A0A-CAF9-4C70-A86D-AEB4C7339A97}" destId="{31649DE4-4078-4D4C-AC0A-4E44975A649F}" srcOrd="0" destOrd="0" presId="urn:microsoft.com/office/officeart/2005/8/layout/hierarchy5"/>
    <dgm:cxn modelId="{A890E109-236E-4118-A25D-5E5719A22F54}" type="presParOf" srcId="{31649DE4-4078-4D4C-AC0A-4E44975A649F}" destId="{33D7BD6B-7D6F-4CC5-B047-1E5B79A7012F}" srcOrd="0" destOrd="0" presId="urn:microsoft.com/office/officeart/2005/8/layout/hierarchy5"/>
    <dgm:cxn modelId="{52B38FAD-478E-4FA4-B82B-534FED597257}" type="presParOf" srcId="{E3119A0A-CAF9-4C70-A86D-AEB4C7339A97}" destId="{111186C4-A96F-44DF-BCEF-6E7D0601B68F}" srcOrd="1" destOrd="0" presId="urn:microsoft.com/office/officeart/2005/8/layout/hierarchy5"/>
    <dgm:cxn modelId="{66BB3885-28E5-4C79-BD23-F41EF15F13DF}" type="presParOf" srcId="{111186C4-A96F-44DF-BCEF-6E7D0601B68F}" destId="{A94076E6-9C5F-464D-91CE-DFE91C50E251}" srcOrd="0" destOrd="0" presId="urn:microsoft.com/office/officeart/2005/8/layout/hierarchy5"/>
    <dgm:cxn modelId="{9EED3211-4533-4B3A-B463-B70EC04A4DA1}" type="presParOf" srcId="{111186C4-A96F-44DF-BCEF-6E7D0601B68F}" destId="{C2C42E55-BC06-4A35-A488-8AD332B04FC8}" srcOrd="1" destOrd="0" presId="urn:microsoft.com/office/officeart/2005/8/layout/hierarchy5"/>
    <dgm:cxn modelId="{6D024F65-D32E-4E6A-8E63-DAC23D9FF0C7}" type="presParOf" srcId="{0E9E923B-3EFE-4AE1-A3A2-472BC9508DAE}" destId="{431BB253-B772-4706-8668-19482B9FF966}" srcOrd="2" destOrd="0" presId="urn:microsoft.com/office/officeart/2005/8/layout/hierarchy5"/>
    <dgm:cxn modelId="{6DC284CB-74E2-4DD4-A27D-5E312646FC0C}" type="presParOf" srcId="{431BB253-B772-4706-8668-19482B9FF966}" destId="{A96E89E1-BF2A-4777-AC16-7BD81BFBCF04}" srcOrd="0" destOrd="0" presId="urn:microsoft.com/office/officeart/2005/8/layout/hierarchy5"/>
    <dgm:cxn modelId="{F240DEBA-F886-4711-B0EA-1562B2F6EF5F}" type="presParOf" srcId="{0E9E923B-3EFE-4AE1-A3A2-472BC9508DAE}" destId="{D2BD536E-8ED6-485D-AE41-AB32A21CB8D6}" srcOrd="3" destOrd="0" presId="urn:microsoft.com/office/officeart/2005/8/layout/hierarchy5"/>
    <dgm:cxn modelId="{C11DC638-DD28-4FD9-8231-628522D41891}" type="presParOf" srcId="{D2BD536E-8ED6-485D-AE41-AB32A21CB8D6}" destId="{16853FD5-9386-454A-8F34-C1082F588B9E}" srcOrd="0" destOrd="0" presId="urn:microsoft.com/office/officeart/2005/8/layout/hierarchy5"/>
    <dgm:cxn modelId="{1FF8F4E3-CA0E-4CAE-820C-C65E6092181A}" type="presParOf" srcId="{D2BD536E-8ED6-485D-AE41-AB32A21CB8D6}" destId="{0D0030A3-BFE0-496D-B7AD-EE81859EB908}" srcOrd="1" destOrd="0" presId="urn:microsoft.com/office/officeart/2005/8/layout/hierarchy5"/>
    <dgm:cxn modelId="{65EAE24D-EC3B-46EC-8B56-A4C88C961107}" type="presParOf" srcId="{0D0030A3-BFE0-496D-B7AD-EE81859EB908}" destId="{C7A70E22-326A-4C2D-AD32-6D07C6387FD7}" srcOrd="0" destOrd="0" presId="urn:microsoft.com/office/officeart/2005/8/layout/hierarchy5"/>
    <dgm:cxn modelId="{4228170E-7832-4825-B9D9-B9A9D7C06435}" type="presParOf" srcId="{C7A70E22-326A-4C2D-AD32-6D07C6387FD7}" destId="{239D2636-23CC-48C1-ACBF-6D1EE827F297}" srcOrd="0" destOrd="0" presId="urn:microsoft.com/office/officeart/2005/8/layout/hierarchy5"/>
    <dgm:cxn modelId="{6EA19E31-2B2C-4391-9DD1-90934D311F12}" type="presParOf" srcId="{0D0030A3-BFE0-496D-B7AD-EE81859EB908}" destId="{C1A07AA7-85A7-4D6C-8A95-31BDB3E12BD8}" srcOrd="1" destOrd="0" presId="urn:microsoft.com/office/officeart/2005/8/layout/hierarchy5"/>
    <dgm:cxn modelId="{B5F7FC97-84E5-48AC-8DE3-F011717CAD18}" type="presParOf" srcId="{C1A07AA7-85A7-4D6C-8A95-31BDB3E12BD8}" destId="{67016CB7-6B15-46E0-8CF4-562D56EF0690}" srcOrd="0" destOrd="0" presId="urn:microsoft.com/office/officeart/2005/8/layout/hierarchy5"/>
    <dgm:cxn modelId="{A1C8F739-FEB2-4F70-BD52-09A16ECAB7C7}" type="presParOf" srcId="{C1A07AA7-85A7-4D6C-8A95-31BDB3E12BD8}" destId="{BB5916D0-D7E5-40AD-A2C5-8BE1F49DAE56}" srcOrd="1" destOrd="0" presId="urn:microsoft.com/office/officeart/2005/8/layout/hierarchy5"/>
    <dgm:cxn modelId="{7A7AC80F-1A00-4B56-9B6D-7BF1348959BE}" type="presParOf" srcId="{BB5916D0-D7E5-40AD-A2C5-8BE1F49DAE56}" destId="{F87D6C3A-AB47-4806-8AE8-13C4E9A3CD69}" srcOrd="0" destOrd="0" presId="urn:microsoft.com/office/officeart/2005/8/layout/hierarchy5"/>
    <dgm:cxn modelId="{C7DB406D-A493-4A45-86CE-4037B63CBFA5}" type="presParOf" srcId="{F87D6C3A-AB47-4806-8AE8-13C4E9A3CD69}" destId="{7F886DB4-0AA2-47E5-8024-AA9B97D01374}" srcOrd="0" destOrd="0" presId="urn:microsoft.com/office/officeart/2005/8/layout/hierarchy5"/>
    <dgm:cxn modelId="{A212B21B-6751-4E6C-835E-5EFD6DCDDF84}" type="presParOf" srcId="{BB5916D0-D7E5-40AD-A2C5-8BE1F49DAE56}" destId="{C5554E01-1945-466A-82B6-D39A2853F382}" srcOrd="1" destOrd="0" presId="urn:microsoft.com/office/officeart/2005/8/layout/hierarchy5"/>
    <dgm:cxn modelId="{4779F4C9-FD4F-47B9-BA12-A6B249038BCD}" type="presParOf" srcId="{C5554E01-1945-466A-82B6-D39A2853F382}" destId="{61EFD2F6-B784-496A-BC22-BC57A1DE6F8E}" srcOrd="0" destOrd="0" presId="urn:microsoft.com/office/officeart/2005/8/layout/hierarchy5"/>
    <dgm:cxn modelId="{CDB34699-4831-4C54-8559-21DA74C776EA}" type="presParOf" srcId="{C5554E01-1945-466A-82B6-D39A2853F382}" destId="{8EFEFCD9-8B48-47DD-A55D-7CE6F250C16B}" srcOrd="1" destOrd="0" presId="urn:microsoft.com/office/officeart/2005/8/layout/hierarchy5"/>
    <dgm:cxn modelId="{B4064F70-A30F-4DD3-B05E-82F2BA52783D}" type="presParOf" srcId="{8EFEFCD9-8B48-47DD-A55D-7CE6F250C16B}" destId="{84BDD47F-B255-42ED-A822-B86227294147}" srcOrd="0" destOrd="0" presId="urn:microsoft.com/office/officeart/2005/8/layout/hierarchy5"/>
    <dgm:cxn modelId="{5A53BA1D-C4AE-41DD-9B0C-E80851D43933}" type="presParOf" srcId="{84BDD47F-B255-42ED-A822-B86227294147}" destId="{0C143F99-F333-4CDD-B6A4-D4640B97A383}" srcOrd="0" destOrd="0" presId="urn:microsoft.com/office/officeart/2005/8/layout/hierarchy5"/>
    <dgm:cxn modelId="{281B2ED5-F5F9-43F6-9E43-D11BE62F04CA}" type="presParOf" srcId="{8EFEFCD9-8B48-47DD-A55D-7CE6F250C16B}" destId="{2AA5167D-364D-4BCC-8185-AF230027364C}" srcOrd="1" destOrd="0" presId="urn:microsoft.com/office/officeart/2005/8/layout/hierarchy5"/>
    <dgm:cxn modelId="{BA2EDA7D-5EA4-4A3B-86DB-3F33660D13E0}" type="presParOf" srcId="{2AA5167D-364D-4BCC-8185-AF230027364C}" destId="{B19B0A16-F2E1-4DCC-9C36-B265BFD3B741}" srcOrd="0" destOrd="0" presId="urn:microsoft.com/office/officeart/2005/8/layout/hierarchy5"/>
    <dgm:cxn modelId="{06239F96-4AE6-442E-A8C4-6E6323684BE6}" type="presParOf" srcId="{2AA5167D-364D-4BCC-8185-AF230027364C}" destId="{65170138-7F28-4074-92A0-748DCA87CC67}" srcOrd="1" destOrd="0" presId="urn:microsoft.com/office/officeart/2005/8/layout/hierarchy5"/>
    <dgm:cxn modelId="{366F9F1C-251E-41CE-B367-415A76813D4C}" type="presParOf" srcId="{8EFEFCD9-8B48-47DD-A55D-7CE6F250C16B}" destId="{A8D266DF-EDB5-43B8-BAE6-E137FE3B2767}" srcOrd="2" destOrd="0" presId="urn:microsoft.com/office/officeart/2005/8/layout/hierarchy5"/>
    <dgm:cxn modelId="{8BE91E8B-AE8B-4189-A460-A79A3C8F8504}" type="presParOf" srcId="{A8D266DF-EDB5-43B8-BAE6-E137FE3B2767}" destId="{4CA94A5C-CCE1-4D0F-BE35-DDC45AD4419F}" srcOrd="0" destOrd="0" presId="urn:microsoft.com/office/officeart/2005/8/layout/hierarchy5"/>
    <dgm:cxn modelId="{B30EDC3B-ABF4-4BD5-8166-DA5C5B21075B}" type="presParOf" srcId="{8EFEFCD9-8B48-47DD-A55D-7CE6F250C16B}" destId="{ABBB50A9-1FC1-45F8-9EFB-F811DA2ECD6D}" srcOrd="3" destOrd="0" presId="urn:microsoft.com/office/officeart/2005/8/layout/hierarchy5"/>
    <dgm:cxn modelId="{FF938DF3-CA45-4F22-9A58-6282DAD1B0A7}" type="presParOf" srcId="{ABBB50A9-1FC1-45F8-9EFB-F811DA2ECD6D}" destId="{EA03D0A5-D115-4515-9152-31ADFF0AB2F9}" srcOrd="0" destOrd="0" presId="urn:microsoft.com/office/officeart/2005/8/layout/hierarchy5"/>
    <dgm:cxn modelId="{A0EDCFE5-305A-4BE1-8ED1-02E0CD027024}" type="presParOf" srcId="{ABBB50A9-1FC1-45F8-9EFB-F811DA2ECD6D}" destId="{5045AB2D-C91C-4A6B-AB12-09E5CFCCB261}" srcOrd="1" destOrd="0" presId="urn:microsoft.com/office/officeart/2005/8/layout/hierarchy5"/>
    <dgm:cxn modelId="{C34EC54B-1062-430C-89F2-F695DCE867AE}" type="presParOf" srcId="{426AD02D-E35C-4E14-937F-46C8696FB365}" destId="{EA386749-CECF-474D-9179-D2A53DF8413B}" srcOrd="1" destOrd="0" presId="urn:microsoft.com/office/officeart/2005/8/layout/hierarchy5"/>
    <dgm:cxn modelId="{734EF161-D4AD-4AD9-A091-A1001352D898}" type="presParOf" srcId="{EA386749-CECF-474D-9179-D2A53DF8413B}" destId="{82CEC01D-5682-417D-ABE2-56797B1C38BB}" srcOrd="0" destOrd="0" presId="urn:microsoft.com/office/officeart/2005/8/layout/hierarchy5"/>
    <dgm:cxn modelId="{4142A20C-FD4C-4B1C-BCEF-12D330AA0262}" type="presParOf" srcId="{82CEC01D-5682-417D-ABE2-56797B1C38BB}" destId="{F24E6BB7-8EF7-46D9-929B-16B2C2535A6A}" srcOrd="0" destOrd="0" presId="urn:microsoft.com/office/officeart/2005/8/layout/hierarchy5"/>
    <dgm:cxn modelId="{A9E768BD-F844-491A-9DB9-2625415971FF}" type="presParOf" srcId="{82CEC01D-5682-417D-ABE2-56797B1C38BB}" destId="{B76F60E3-ED92-4C96-A5D4-C3C3F4749A78}" srcOrd="1" destOrd="0" presId="urn:microsoft.com/office/officeart/2005/8/layout/hierarchy5"/>
    <dgm:cxn modelId="{ED8C86B4-9C45-4085-877C-E7E2E232221E}" type="presParOf" srcId="{EA386749-CECF-474D-9179-D2A53DF8413B}" destId="{9AC9A023-B636-4B00-B619-0129617A90CD}" srcOrd="1" destOrd="0" presId="urn:microsoft.com/office/officeart/2005/8/layout/hierarchy5"/>
    <dgm:cxn modelId="{0F3EFB52-2793-458E-B1F6-811653C5B0E1}" type="presParOf" srcId="{9AC9A023-B636-4B00-B619-0129617A90CD}" destId="{1306EB6F-BB6E-4705-9520-44E4701B4C81}" srcOrd="0" destOrd="0" presId="urn:microsoft.com/office/officeart/2005/8/layout/hierarchy5"/>
    <dgm:cxn modelId="{DD01E6C9-2637-44A8-A6AE-D2C77FE657FE}" type="presParOf" srcId="{EA386749-CECF-474D-9179-D2A53DF8413B}" destId="{308297D4-64B1-402A-AFEB-714DCB66A3AC}" srcOrd="2" destOrd="0" presId="urn:microsoft.com/office/officeart/2005/8/layout/hierarchy5"/>
    <dgm:cxn modelId="{35C60D41-41F1-4B8D-BF1F-DF8C0FECEE52}" type="presParOf" srcId="{308297D4-64B1-402A-AFEB-714DCB66A3AC}" destId="{EF68DB30-D265-47B1-96E8-80B4F9E0B1AE}" srcOrd="0" destOrd="0" presId="urn:microsoft.com/office/officeart/2005/8/layout/hierarchy5"/>
    <dgm:cxn modelId="{8A5023D0-571C-408E-A011-042DD4C11274}" type="presParOf" srcId="{308297D4-64B1-402A-AFEB-714DCB66A3AC}" destId="{8F8CB9C3-BB76-4B31-8A26-1E2227348669}" srcOrd="1" destOrd="0" presId="urn:microsoft.com/office/officeart/2005/8/layout/hierarchy5"/>
    <dgm:cxn modelId="{012EFC2D-0F5B-43E5-9A20-DADFED81E37C}" type="presParOf" srcId="{EA386749-CECF-474D-9179-D2A53DF8413B}" destId="{17D796BC-B36D-4F76-9D7E-D32B8F93E3A8}" srcOrd="3" destOrd="0" presId="urn:microsoft.com/office/officeart/2005/8/layout/hierarchy5"/>
    <dgm:cxn modelId="{A330C819-16F0-4DFA-A478-92DDEB7DD790}" type="presParOf" srcId="{17D796BC-B36D-4F76-9D7E-D32B8F93E3A8}" destId="{F2AD506F-8655-44A5-B128-7DC7CAAAE63C}" srcOrd="0" destOrd="0" presId="urn:microsoft.com/office/officeart/2005/8/layout/hierarchy5"/>
    <dgm:cxn modelId="{51017F42-7705-4040-B28E-67A5CC845E02}" type="presParOf" srcId="{EA386749-CECF-474D-9179-D2A53DF8413B}" destId="{10F90114-B5B5-4660-A895-5387CFF66E4E}" srcOrd="4" destOrd="0" presId="urn:microsoft.com/office/officeart/2005/8/layout/hierarchy5"/>
    <dgm:cxn modelId="{FF05C592-9341-4C13-B259-F2A867FF7102}" type="presParOf" srcId="{10F90114-B5B5-4660-A895-5387CFF66E4E}" destId="{3B550125-14E3-4B28-A241-82D5FF96BBB9}" srcOrd="0" destOrd="0" presId="urn:microsoft.com/office/officeart/2005/8/layout/hierarchy5"/>
    <dgm:cxn modelId="{535EAE14-AE5F-49BF-A418-07F850DD6FF2}" type="presParOf" srcId="{10F90114-B5B5-4660-A895-5387CFF66E4E}" destId="{3DC7351D-0F1B-4943-86DF-21C43300D4E4}" srcOrd="1" destOrd="0" presId="urn:microsoft.com/office/officeart/2005/8/layout/hierarchy5"/>
    <dgm:cxn modelId="{9D03BB73-B161-4C99-BB55-9BE07E2C9D2D}" type="presParOf" srcId="{EA386749-CECF-474D-9179-D2A53DF8413B}" destId="{3F6A5639-57D2-41B4-8F34-686F102D3E09}" srcOrd="5" destOrd="0" presId="urn:microsoft.com/office/officeart/2005/8/layout/hierarchy5"/>
    <dgm:cxn modelId="{CD09954D-C03C-48CE-9E49-5A1AA0455A79}" type="presParOf" srcId="{3F6A5639-57D2-41B4-8F34-686F102D3E09}" destId="{B4BFBD1E-E18C-4AF8-96E7-C6DD2952C15C}" srcOrd="0" destOrd="0" presId="urn:microsoft.com/office/officeart/2005/8/layout/hierarchy5"/>
    <dgm:cxn modelId="{76D738D5-68EA-4035-A299-08346A0AAECF}" type="presParOf" srcId="{EA386749-CECF-474D-9179-D2A53DF8413B}" destId="{0757FA23-1BA2-4D05-AAA8-7C6B9420F667}" srcOrd="6" destOrd="0" presId="urn:microsoft.com/office/officeart/2005/8/layout/hierarchy5"/>
    <dgm:cxn modelId="{DF8C23C6-7EE3-4A79-9AA7-437A562B4E41}" type="presParOf" srcId="{0757FA23-1BA2-4D05-AAA8-7C6B9420F667}" destId="{E550A0E9-00C8-4E87-B8FB-BDFA9F3C2117}" srcOrd="0" destOrd="0" presId="urn:microsoft.com/office/officeart/2005/8/layout/hierarchy5"/>
    <dgm:cxn modelId="{E8B5A9A6-A6AE-465B-82A0-A2DEE4DBA271}" type="presParOf" srcId="{0757FA23-1BA2-4D05-AAA8-7C6B9420F667}" destId="{2ECB46E6-8D99-4D3B-9B18-5EC0196065D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F19E3B-33F1-420C-9318-C0DC9F289DE3}" type="doc">
      <dgm:prSet loTypeId="urn:microsoft.com/office/officeart/2005/8/layout/venn3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F895633-0366-4A23-9CA8-326182545E04}">
      <dgm:prSet phldrT="[Texte]" custT="1"/>
      <dgm:spPr/>
      <dgm:t>
        <a:bodyPr/>
        <a:lstStyle/>
        <a:p>
          <a:r>
            <a:rPr lang="fr-FR" sz="1400" dirty="0" smtClean="0"/>
            <a:t>Accueil Hébergement</a:t>
          </a:r>
          <a:endParaRPr lang="fr-FR" sz="1400" dirty="0"/>
        </a:p>
      </dgm:t>
    </dgm:pt>
    <dgm:pt modelId="{26A6C21D-81A5-4670-B899-663F761EEF27}" type="parTrans" cxnId="{F5B939F7-EAC3-4A7E-8421-E7B2E08DD0FA}">
      <dgm:prSet/>
      <dgm:spPr/>
      <dgm:t>
        <a:bodyPr/>
        <a:lstStyle/>
        <a:p>
          <a:endParaRPr lang="fr-FR"/>
        </a:p>
      </dgm:t>
    </dgm:pt>
    <dgm:pt modelId="{45BC32D7-0D19-4326-AE34-454098EEA60A}" type="sibTrans" cxnId="{F5B939F7-EAC3-4A7E-8421-E7B2E08DD0FA}">
      <dgm:prSet/>
      <dgm:spPr/>
      <dgm:t>
        <a:bodyPr/>
        <a:lstStyle/>
        <a:p>
          <a:endParaRPr lang="fr-FR"/>
        </a:p>
      </dgm:t>
    </dgm:pt>
    <dgm:pt modelId="{9088BA0A-BCE9-49CE-8463-87481D038984}">
      <dgm:prSet phldrT="[Texte]" custT="1"/>
      <dgm:spPr/>
      <dgm:t>
        <a:bodyPr/>
        <a:lstStyle/>
        <a:p>
          <a:r>
            <a:rPr lang="fr-FR" sz="1400" dirty="0" smtClean="0"/>
            <a:t>Tourisme</a:t>
          </a:r>
          <a:endParaRPr lang="fr-FR" sz="1400" dirty="0"/>
        </a:p>
      </dgm:t>
    </dgm:pt>
    <dgm:pt modelId="{FB9ED086-5C46-4650-99F1-2D36E153022C}" type="parTrans" cxnId="{EE561A1B-0984-453B-894C-DE38F6BDFD83}">
      <dgm:prSet/>
      <dgm:spPr/>
      <dgm:t>
        <a:bodyPr/>
        <a:lstStyle/>
        <a:p>
          <a:endParaRPr lang="fr-FR"/>
        </a:p>
      </dgm:t>
    </dgm:pt>
    <dgm:pt modelId="{EEE6252D-CD70-4BF6-B1E9-805C26C184BA}" type="sibTrans" cxnId="{EE561A1B-0984-453B-894C-DE38F6BDFD83}">
      <dgm:prSet/>
      <dgm:spPr/>
      <dgm:t>
        <a:bodyPr/>
        <a:lstStyle/>
        <a:p>
          <a:endParaRPr lang="fr-FR"/>
        </a:p>
      </dgm:t>
    </dgm:pt>
    <dgm:pt modelId="{911DF1AE-8FCB-4608-847C-D495AD454648}">
      <dgm:prSet phldrT="[Texte]" custT="1"/>
      <dgm:spPr/>
      <dgm:t>
        <a:bodyPr/>
        <a:lstStyle/>
        <a:p>
          <a:r>
            <a:rPr lang="fr-FR" sz="1400" dirty="0" smtClean="0"/>
            <a:t>Restauration</a:t>
          </a:r>
          <a:endParaRPr lang="fr-FR" sz="1400" dirty="0"/>
        </a:p>
      </dgm:t>
    </dgm:pt>
    <dgm:pt modelId="{5CD66ACD-1259-4E30-9010-2D02BE8F01F3}" type="parTrans" cxnId="{6CF0D10D-569A-4309-99A0-6B01B631DA41}">
      <dgm:prSet/>
      <dgm:spPr/>
      <dgm:t>
        <a:bodyPr/>
        <a:lstStyle/>
        <a:p>
          <a:endParaRPr lang="fr-FR"/>
        </a:p>
      </dgm:t>
    </dgm:pt>
    <dgm:pt modelId="{C41561D0-D3CC-4C84-A5EC-B67A5EB21FF1}" type="sibTrans" cxnId="{6CF0D10D-569A-4309-99A0-6B01B631DA41}">
      <dgm:prSet/>
      <dgm:spPr/>
      <dgm:t>
        <a:bodyPr/>
        <a:lstStyle/>
        <a:p>
          <a:endParaRPr lang="fr-FR"/>
        </a:p>
      </dgm:t>
    </dgm:pt>
    <dgm:pt modelId="{18FE2FFB-4823-4D18-BBF1-B8C3CA8E6E39}">
      <dgm:prSet phldrT="[Texte]" custT="1"/>
      <dgm:spPr/>
      <dgm:t>
        <a:bodyPr/>
        <a:lstStyle/>
        <a:p>
          <a:r>
            <a:rPr lang="fr-FR" sz="1400" dirty="0" smtClean="0"/>
            <a:t>Hôtellerie</a:t>
          </a:r>
          <a:endParaRPr lang="fr-FR" sz="1400" dirty="0"/>
        </a:p>
      </dgm:t>
    </dgm:pt>
    <dgm:pt modelId="{BD241E5C-05B4-4A0B-8963-67606A30E691}" type="parTrans" cxnId="{5148EEF9-AFA5-4877-A3D2-38C9D6F67AB5}">
      <dgm:prSet/>
      <dgm:spPr/>
      <dgm:t>
        <a:bodyPr/>
        <a:lstStyle/>
        <a:p>
          <a:endParaRPr lang="fr-FR"/>
        </a:p>
      </dgm:t>
    </dgm:pt>
    <dgm:pt modelId="{0E3EDF49-67C5-4081-B097-AED708A158F2}" type="sibTrans" cxnId="{5148EEF9-AFA5-4877-A3D2-38C9D6F67AB5}">
      <dgm:prSet/>
      <dgm:spPr/>
      <dgm:t>
        <a:bodyPr/>
        <a:lstStyle/>
        <a:p>
          <a:endParaRPr lang="fr-FR"/>
        </a:p>
      </dgm:t>
    </dgm:pt>
    <dgm:pt modelId="{DA19EB33-32F1-4CD6-8299-A236F259FF1C}" type="pres">
      <dgm:prSet presAssocID="{94F19E3B-33F1-420C-9318-C0DC9F289D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BF1E2E-3117-4581-9D48-742FEBF502BD}" type="pres">
      <dgm:prSet presAssocID="{9F895633-0366-4A23-9CA8-326182545E04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9A4836-C6A5-4BD4-95F7-FB4BF9138797}" type="pres">
      <dgm:prSet presAssocID="{45BC32D7-0D19-4326-AE34-454098EEA60A}" presName="space" presStyleCnt="0"/>
      <dgm:spPr/>
    </dgm:pt>
    <dgm:pt modelId="{C0963E0B-D168-436E-AD2F-9F1EDC9AC1CE}" type="pres">
      <dgm:prSet presAssocID="{9088BA0A-BCE9-49CE-8463-87481D03898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112446-FC64-4952-914A-1F4C565AC295}" type="pres">
      <dgm:prSet presAssocID="{EEE6252D-CD70-4BF6-B1E9-805C26C184BA}" presName="space" presStyleCnt="0"/>
      <dgm:spPr/>
    </dgm:pt>
    <dgm:pt modelId="{3207D659-5068-44BC-81BA-705DB7899851}" type="pres">
      <dgm:prSet presAssocID="{911DF1AE-8FCB-4608-847C-D495AD45464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D49BFB-868F-49C2-A341-E40F9DBE94EB}" type="pres">
      <dgm:prSet presAssocID="{C41561D0-D3CC-4C84-A5EC-B67A5EB21FF1}" presName="space" presStyleCnt="0"/>
      <dgm:spPr/>
    </dgm:pt>
    <dgm:pt modelId="{42CCCC68-3CC6-4C74-8D3C-0E34D8E389FC}" type="pres">
      <dgm:prSet presAssocID="{18FE2FFB-4823-4D18-BBF1-B8C3CA8E6E3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B939F7-EAC3-4A7E-8421-E7B2E08DD0FA}" srcId="{94F19E3B-33F1-420C-9318-C0DC9F289DE3}" destId="{9F895633-0366-4A23-9CA8-326182545E04}" srcOrd="0" destOrd="0" parTransId="{26A6C21D-81A5-4670-B899-663F761EEF27}" sibTransId="{45BC32D7-0D19-4326-AE34-454098EEA60A}"/>
    <dgm:cxn modelId="{E55CF3E6-0D9C-485D-948F-BDB2F47158AF}" type="presOf" srcId="{911DF1AE-8FCB-4608-847C-D495AD454648}" destId="{3207D659-5068-44BC-81BA-705DB7899851}" srcOrd="0" destOrd="0" presId="urn:microsoft.com/office/officeart/2005/8/layout/venn3"/>
    <dgm:cxn modelId="{EE7D68D8-5D41-46B4-AE0F-253F48938E87}" type="presOf" srcId="{94F19E3B-33F1-420C-9318-C0DC9F289DE3}" destId="{DA19EB33-32F1-4CD6-8299-A236F259FF1C}" srcOrd="0" destOrd="0" presId="urn:microsoft.com/office/officeart/2005/8/layout/venn3"/>
    <dgm:cxn modelId="{5148EEF9-AFA5-4877-A3D2-38C9D6F67AB5}" srcId="{94F19E3B-33F1-420C-9318-C0DC9F289DE3}" destId="{18FE2FFB-4823-4D18-BBF1-B8C3CA8E6E39}" srcOrd="3" destOrd="0" parTransId="{BD241E5C-05B4-4A0B-8963-67606A30E691}" sibTransId="{0E3EDF49-67C5-4081-B097-AED708A158F2}"/>
    <dgm:cxn modelId="{DD0C68DF-E08E-4BAD-8A9F-5CC6CC3D8014}" type="presOf" srcId="{9F895633-0366-4A23-9CA8-326182545E04}" destId="{B4BF1E2E-3117-4581-9D48-742FEBF502BD}" srcOrd="0" destOrd="0" presId="urn:microsoft.com/office/officeart/2005/8/layout/venn3"/>
    <dgm:cxn modelId="{EE561A1B-0984-453B-894C-DE38F6BDFD83}" srcId="{94F19E3B-33F1-420C-9318-C0DC9F289DE3}" destId="{9088BA0A-BCE9-49CE-8463-87481D038984}" srcOrd="1" destOrd="0" parTransId="{FB9ED086-5C46-4650-99F1-2D36E153022C}" sibTransId="{EEE6252D-CD70-4BF6-B1E9-805C26C184BA}"/>
    <dgm:cxn modelId="{6CF0D10D-569A-4309-99A0-6B01B631DA41}" srcId="{94F19E3B-33F1-420C-9318-C0DC9F289DE3}" destId="{911DF1AE-8FCB-4608-847C-D495AD454648}" srcOrd="2" destOrd="0" parTransId="{5CD66ACD-1259-4E30-9010-2D02BE8F01F3}" sibTransId="{C41561D0-D3CC-4C84-A5EC-B67A5EB21FF1}"/>
    <dgm:cxn modelId="{9D61027B-4545-41C5-A313-3E7CF06B9B19}" type="presOf" srcId="{18FE2FFB-4823-4D18-BBF1-B8C3CA8E6E39}" destId="{42CCCC68-3CC6-4C74-8D3C-0E34D8E389FC}" srcOrd="0" destOrd="0" presId="urn:microsoft.com/office/officeart/2005/8/layout/venn3"/>
    <dgm:cxn modelId="{FB0387BD-7357-4DEB-B4C8-F12D8584A7F3}" type="presOf" srcId="{9088BA0A-BCE9-49CE-8463-87481D038984}" destId="{C0963E0B-D168-436E-AD2F-9F1EDC9AC1CE}" srcOrd="0" destOrd="0" presId="urn:microsoft.com/office/officeart/2005/8/layout/venn3"/>
    <dgm:cxn modelId="{C0CD6D67-F36F-4E3B-BBDF-842C4AC0AB78}" type="presParOf" srcId="{DA19EB33-32F1-4CD6-8299-A236F259FF1C}" destId="{B4BF1E2E-3117-4581-9D48-742FEBF502BD}" srcOrd="0" destOrd="0" presId="urn:microsoft.com/office/officeart/2005/8/layout/venn3"/>
    <dgm:cxn modelId="{36D7A8ED-E917-4457-AA86-9DE1ADD07A6D}" type="presParOf" srcId="{DA19EB33-32F1-4CD6-8299-A236F259FF1C}" destId="{0E9A4836-C6A5-4BD4-95F7-FB4BF9138797}" srcOrd="1" destOrd="0" presId="urn:microsoft.com/office/officeart/2005/8/layout/venn3"/>
    <dgm:cxn modelId="{62A78742-8CC0-4A92-B3EE-1852EC87C6F2}" type="presParOf" srcId="{DA19EB33-32F1-4CD6-8299-A236F259FF1C}" destId="{C0963E0B-D168-436E-AD2F-9F1EDC9AC1CE}" srcOrd="2" destOrd="0" presId="urn:microsoft.com/office/officeart/2005/8/layout/venn3"/>
    <dgm:cxn modelId="{75166828-1CE0-49F2-BC1F-B2FC2F8AF378}" type="presParOf" srcId="{DA19EB33-32F1-4CD6-8299-A236F259FF1C}" destId="{76112446-FC64-4952-914A-1F4C565AC295}" srcOrd="3" destOrd="0" presId="urn:microsoft.com/office/officeart/2005/8/layout/venn3"/>
    <dgm:cxn modelId="{0B0DF685-4D78-4FDD-97D4-AC3FE9515CA4}" type="presParOf" srcId="{DA19EB33-32F1-4CD6-8299-A236F259FF1C}" destId="{3207D659-5068-44BC-81BA-705DB7899851}" srcOrd="4" destOrd="0" presId="urn:microsoft.com/office/officeart/2005/8/layout/venn3"/>
    <dgm:cxn modelId="{BF7BB2A2-4219-49D8-A8D1-F888CB36392E}" type="presParOf" srcId="{DA19EB33-32F1-4CD6-8299-A236F259FF1C}" destId="{36D49BFB-868F-49C2-A341-E40F9DBE94EB}" srcOrd="5" destOrd="0" presId="urn:microsoft.com/office/officeart/2005/8/layout/venn3"/>
    <dgm:cxn modelId="{C2268301-A206-4287-9C5E-DB2B8EE128ED}" type="presParOf" srcId="{DA19EB33-32F1-4CD6-8299-A236F259FF1C}" destId="{42CCCC68-3CC6-4C74-8D3C-0E34D8E389F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AC271F-1E72-4665-A906-D28F63FC9EF3}" type="doc">
      <dgm:prSet loTypeId="urn:microsoft.com/office/officeart/2005/8/layout/venn3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ADF0D82-23DC-4B86-A219-5E351997544A}">
      <dgm:prSet phldrT="[Texte]" custT="1"/>
      <dgm:spPr/>
      <dgm:t>
        <a:bodyPr/>
        <a:lstStyle/>
        <a:p>
          <a:r>
            <a:rPr lang="fr-FR" sz="1400" dirty="0" smtClean="0"/>
            <a:t>Architecture d’intérieur</a:t>
          </a:r>
          <a:endParaRPr lang="fr-FR" sz="1400" dirty="0"/>
        </a:p>
      </dgm:t>
    </dgm:pt>
    <dgm:pt modelId="{744DE791-FC48-4329-9AC3-2539EE35A5BC}" type="parTrans" cxnId="{38B973E0-F778-484E-A3CC-C47C5DAE91BB}">
      <dgm:prSet/>
      <dgm:spPr/>
      <dgm:t>
        <a:bodyPr/>
        <a:lstStyle/>
        <a:p>
          <a:endParaRPr lang="fr-FR"/>
        </a:p>
      </dgm:t>
    </dgm:pt>
    <dgm:pt modelId="{B41CBFA5-66DA-4F1B-881E-F02CA8C6680B}" type="sibTrans" cxnId="{38B973E0-F778-484E-A3CC-C47C5DAE91BB}">
      <dgm:prSet/>
      <dgm:spPr/>
      <dgm:t>
        <a:bodyPr/>
        <a:lstStyle/>
        <a:p>
          <a:endParaRPr lang="fr-FR"/>
        </a:p>
      </dgm:t>
    </dgm:pt>
    <dgm:pt modelId="{E71C9E3A-F79C-4A7F-A280-F17275484D53}">
      <dgm:prSet phldrT="[Texte]" custT="1"/>
      <dgm:spPr/>
      <dgm:t>
        <a:bodyPr/>
        <a:lstStyle/>
        <a:p>
          <a:r>
            <a:rPr lang="fr-FR" sz="1400" dirty="0" smtClean="0"/>
            <a:t>Métiers d’Arts</a:t>
          </a:r>
          <a:endParaRPr lang="fr-FR" sz="1400" dirty="0"/>
        </a:p>
      </dgm:t>
    </dgm:pt>
    <dgm:pt modelId="{8ACD6049-5B07-4AD9-81BD-8B6DC409A29A}" type="parTrans" cxnId="{DD798F79-A690-4BAC-912D-A44489FBDADB}">
      <dgm:prSet/>
      <dgm:spPr/>
      <dgm:t>
        <a:bodyPr/>
        <a:lstStyle/>
        <a:p>
          <a:endParaRPr lang="fr-FR"/>
        </a:p>
      </dgm:t>
    </dgm:pt>
    <dgm:pt modelId="{C6E0EED9-DDEF-470A-B683-A9E8EF335A4C}" type="sibTrans" cxnId="{DD798F79-A690-4BAC-912D-A44489FBDADB}">
      <dgm:prSet/>
      <dgm:spPr/>
      <dgm:t>
        <a:bodyPr/>
        <a:lstStyle/>
        <a:p>
          <a:endParaRPr lang="fr-FR"/>
        </a:p>
      </dgm:t>
    </dgm:pt>
    <dgm:pt modelId="{49040445-89A4-494B-9439-3B9D756E9CAD}">
      <dgm:prSet phldrT="[Texte]" custT="1"/>
      <dgm:spPr/>
      <dgm:t>
        <a:bodyPr/>
        <a:lstStyle/>
        <a:p>
          <a:r>
            <a:rPr lang="fr-FR" sz="1400" dirty="0" smtClean="0"/>
            <a:t>Design industriel</a:t>
          </a:r>
          <a:endParaRPr lang="fr-FR" sz="1400" dirty="0"/>
        </a:p>
      </dgm:t>
    </dgm:pt>
    <dgm:pt modelId="{71AF496A-5B0F-4F28-A4AB-FADBAA951E5A}" type="parTrans" cxnId="{707F030F-326E-47F5-B64D-08E7A3D6C055}">
      <dgm:prSet/>
      <dgm:spPr/>
      <dgm:t>
        <a:bodyPr/>
        <a:lstStyle/>
        <a:p>
          <a:endParaRPr lang="fr-FR"/>
        </a:p>
      </dgm:t>
    </dgm:pt>
    <dgm:pt modelId="{7682BE3B-6F62-48B3-9EF6-012B2234052B}" type="sibTrans" cxnId="{707F030F-326E-47F5-B64D-08E7A3D6C055}">
      <dgm:prSet/>
      <dgm:spPr/>
      <dgm:t>
        <a:bodyPr/>
        <a:lstStyle/>
        <a:p>
          <a:endParaRPr lang="fr-FR"/>
        </a:p>
      </dgm:t>
    </dgm:pt>
    <dgm:pt modelId="{2E59E54C-F477-4635-B668-C5DFBF706AFF}">
      <dgm:prSet phldrT="[Texte]" custT="1"/>
      <dgm:spPr/>
      <dgm:t>
        <a:bodyPr/>
        <a:lstStyle/>
        <a:p>
          <a:r>
            <a:rPr lang="fr-FR" sz="1400" dirty="0" smtClean="0"/>
            <a:t>Infographie Publicité Edition</a:t>
          </a:r>
          <a:endParaRPr lang="fr-FR" sz="1400" dirty="0"/>
        </a:p>
      </dgm:t>
    </dgm:pt>
    <dgm:pt modelId="{09EF5656-E8FF-49F0-ABF1-05CB13E8C63E}" type="parTrans" cxnId="{53314EDA-163E-44CF-8BDC-06C575177632}">
      <dgm:prSet/>
      <dgm:spPr/>
      <dgm:t>
        <a:bodyPr/>
        <a:lstStyle/>
        <a:p>
          <a:endParaRPr lang="fr-FR"/>
        </a:p>
      </dgm:t>
    </dgm:pt>
    <dgm:pt modelId="{9A5D6873-0905-4333-BE47-119905F64A14}" type="sibTrans" cxnId="{53314EDA-163E-44CF-8BDC-06C575177632}">
      <dgm:prSet/>
      <dgm:spPr/>
      <dgm:t>
        <a:bodyPr/>
        <a:lstStyle/>
        <a:p>
          <a:endParaRPr lang="fr-FR"/>
        </a:p>
      </dgm:t>
    </dgm:pt>
    <dgm:pt modelId="{86342B61-7266-4496-B013-73ADC4C353D0}" type="pres">
      <dgm:prSet presAssocID="{DEAC271F-1E72-4665-A906-D28F63FC9E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9305D9-47CC-4119-9714-E8F5F1546FE2}" type="pres">
      <dgm:prSet presAssocID="{0ADF0D82-23DC-4B86-A219-5E351997544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C6E565-E529-4626-95E4-6F3885E2EDE3}" type="pres">
      <dgm:prSet presAssocID="{B41CBFA5-66DA-4F1B-881E-F02CA8C6680B}" presName="space" presStyleCnt="0"/>
      <dgm:spPr/>
    </dgm:pt>
    <dgm:pt modelId="{6496D0B7-29BB-48CF-8EDF-C877FE0823C6}" type="pres">
      <dgm:prSet presAssocID="{E71C9E3A-F79C-4A7F-A280-F17275484D5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045364-6441-4A11-BE8C-0717FBEB79A3}" type="pres">
      <dgm:prSet presAssocID="{C6E0EED9-DDEF-470A-B683-A9E8EF335A4C}" presName="space" presStyleCnt="0"/>
      <dgm:spPr/>
    </dgm:pt>
    <dgm:pt modelId="{36F0E01B-3D8E-4FBA-9DAB-8E2F077F6B0E}" type="pres">
      <dgm:prSet presAssocID="{49040445-89A4-494B-9439-3B9D756E9CA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06F7C2-BACD-4DF7-AC8E-F9A094DA81EB}" type="pres">
      <dgm:prSet presAssocID="{7682BE3B-6F62-48B3-9EF6-012B2234052B}" presName="space" presStyleCnt="0"/>
      <dgm:spPr/>
    </dgm:pt>
    <dgm:pt modelId="{90772D82-A7AD-4F62-AC51-B552278D49DF}" type="pres">
      <dgm:prSet presAssocID="{2E59E54C-F477-4635-B668-C5DFBF706AF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7F030F-326E-47F5-B64D-08E7A3D6C055}" srcId="{DEAC271F-1E72-4665-A906-D28F63FC9EF3}" destId="{49040445-89A4-494B-9439-3B9D756E9CAD}" srcOrd="2" destOrd="0" parTransId="{71AF496A-5B0F-4F28-A4AB-FADBAA951E5A}" sibTransId="{7682BE3B-6F62-48B3-9EF6-012B2234052B}"/>
    <dgm:cxn modelId="{DD798F79-A690-4BAC-912D-A44489FBDADB}" srcId="{DEAC271F-1E72-4665-A906-D28F63FC9EF3}" destId="{E71C9E3A-F79C-4A7F-A280-F17275484D53}" srcOrd="1" destOrd="0" parTransId="{8ACD6049-5B07-4AD9-81BD-8B6DC409A29A}" sibTransId="{C6E0EED9-DDEF-470A-B683-A9E8EF335A4C}"/>
    <dgm:cxn modelId="{E0B70968-B896-4A87-BBE2-962000E48DE4}" type="presOf" srcId="{E71C9E3A-F79C-4A7F-A280-F17275484D53}" destId="{6496D0B7-29BB-48CF-8EDF-C877FE0823C6}" srcOrd="0" destOrd="0" presId="urn:microsoft.com/office/officeart/2005/8/layout/venn3"/>
    <dgm:cxn modelId="{BFFB1776-071D-4296-96F5-C2E1AC8E9DA9}" type="presOf" srcId="{0ADF0D82-23DC-4B86-A219-5E351997544A}" destId="{D59305D9-47CC-4119-9714-E8F5F1546FE2}" srcOrd="0" destOrd="0" presId="urn:microsoft.com/office/officeart/2005/8/layout/venn3"/>
    <dgm:cxn modelId="{53314EDA-163E-44CF-8BDC-06C575177632}" srcId="{DEAC271F-1E72-4665-A906-D28F63FC9EF3}" destId="{2E59E54C-F477-4635-B668-C5DFBF706AFF}" srcOrd="3" destOrd="0" parTransId="{09EF5656-E8FF-49F0-ABF1-05CB13E8C63E}" sibTransId="{9A5D6873-0905-4333-BE47-119905F64A14}"/>
    <dgm:cxn modelId="{38B973E0-F778-484E-A3CC-C47C5DAE91BB}" srcId="{DEAC271F-1E72-4665-A906-D28F63FC9EF3}" destId="{0ADF0D82-23DC-4B86-A219-5E351997544A}" srcOrd="0" destOrd="0" parTransId="{744DE791-FC48-4329-9AC3-2539EE35A5BC}" sibTransId="{B41CBFA5-66DA-4F1B-881E-F02CA8C6680B}"/>
    <dgm:cxn modelId="{783E5486-DF2E-48EE-9047-82CB9C6B10E4}" type="presOf" srcId="{49040445-89A4-494B-9439-3B9D756E9CAD}" destId="{36F0E01B-3D8E-4FBA-9DAB-8E2F077F6B0E}" srcOrd="0" destOrd="0" presId="urn:microsoft.com/office/officeart/2005/8/layout/venn3"/>
    <dgm:cxn modelId="{C1269D65-FECB-40C1-AB7F-3B7D5565A1F6}" type="presOf" srcId="{2E59E54C-F477-4635-B668-C5DFBF706AFF}" destId="{90772D82-A7AD-4F62-AC51-B552278D49DF}" srcOrd="0" destOrd="0" presId="urn:microsoft.com/office/officeart/2005/8/layout/venn3"/>
    <dgm:cxn modelId="{F666B2C2-9A84-4DBF-92C4-D1433A572C73}" type="presOf" srcId="{DEAC271F-1E72-4665-A906-D28F63FC9EF3}" destId="{86342B61-7266-4496-B013-73ADC4C353D0}" srcOrd="0" destOrd="0" presId="urn:microsoft.com/office/officeart/2005/8/layout/venn3"/>
    <dgm:cxn modelId="{641B4F3B-CB8A-40E3-AEA2-B887C1CC2726}" type="presParOf" srcId="{86342B61-7266-4496-B013-73ADC4C353D0}" destId="{D59305D9-47CC-4119-9714-E8F5F1546FE2}" srcOrd="0" destOrd="0" presId="urn:microsoft.com/office/officeart/2005/8/layout/venn3"/>
    <dgm:cxn modelId="{5C492D9B-17D6-43C5-A41F-2125B1223DCC}" type="presParOf" srcId="{86342B61-7266-4496-B013-73ADC4C353D0}" destId="{41C6E565-E529-4626-95E4-6F3885E2EDE3}" srcOrd="1" destOrd="0" presId="urn:microsoft.com/office/officeart/2005/8/layout/venn3"/>
    <dgm:cxn modelId="{B77A101D-CF5E-4D82-AC87-BB6E70742E5C}" type="presParOf" srcId="{86342B61-7266-4496-B013-73ADC4C353D0}" destId="{6496D0B7-29BB-48CF-8EDF-C877FE0823C6}" srcOrd="2" destOrd="0" presId="urn:microsoft.com/office/officeart/2005/8/layout/venn3"/>
    <dgm:cxn modelId="{C210DDDE-3145-4452-BB94-9569E09D3DBF}" type="presParOf" srcId="{86342B61-7266-4496-B013-73ADC4C353D0}" destId="{E1045364-6441-4A11-BE8C-0717FBEB79A3}" srcOrd="3" destOrd="0" presId="urn:microsoft.com/office/officeart/2005/8/layout/venn3"/>
    <dgm:cxn modelId="{3815D2BB-618E-4B42-A68F-9F86CD3B42B4}" type="presParOf" srcId="{86342B61-7266-4496-B013-73ADC4C353D0}" destId="{36F0E01B-3D8E-4FBA-9DAB-8E2F077F6B0E}" srcOrd="4" destOrd="0" presId="urn:microsoft.com/office/officeart/2005/8/layout/venn3"/>
    <dgm:cxn modelId="{F3A1E9D7-38DB-4816-AB14-DEE6872A34FC}" type="presParOf" srcId="{86342B61-7266-4496-B013-73ADC4C353D0}" destId="{5106F7C2-BACD-4DF7-AC8E-F9A094DA81EB}" srcOrd="5" destOrd="0" presId="urn:microsoft.com/office/officeart/2005/8/layout/venn3"/>
    <dgm:cxn modelId="{CE45DBC6-9429-413C-86FC-7D18AD37CB3B}" type="presParOf" srcId="{86342B61-7266-4496-B013-73ADC4C353D0}" destId="{90772D82-A7AD-4F62-AC51-B552278D49D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F19E3B-33F1-420C-9318-C0DC9F289DE3}" type="doc">
      <dgm:prSet loTypeId="urn:microsoft.com/office/officeart/2005/8/layout/venn3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F895633-0366-4A23-9CA8-326182545E04}">
      <dgm:prSet phldrT="[Texte]" custT="1"/>
      <dgm:spPr/>
      <dgm:t>
        <a:bodyPr/>
        <a:lstStyle/>
        <a:p>
          <a:r>
            <a:rPr lang="fr-FR" sz="1400" dirty="0" smtClean="0"/>
            <a:t>Métiers du spectacle</a:t>
          </a:r>
          <a:endParaRPr lang="fr-FR" sz="1400" dirty="0"/>
        </a:p>
      </dgm:t>
    </dgm:pt>
    <dgm:pt modelId="{26A6C21D-81A5-4670-B899-663F761EEF27}" type="parTrans" cxnId="{F5B939F7-EAC3-4A7E-8421-E7B2E08DD0FA}">
      <dgm:prSet/>
      <dgm:spPr/>
      <dgm:t>
        <a:bodyPr/>
        <a:lstStyle/>
        <a:p>
          <a:endParaRPr lang="fr-FR"/>
        </a:p>
      </dgm:t>
    </dgm:pt>
    <dgm:pt modelId="{45BC32D7-0D19-4326-AE34-454098EEA60A}" type="sibTrans" cxnId="{F5B939F7-EAC3-4A7E-8421-E7B2E08DD0FA}">
      <dgm:prSet/>
      <dgm:spPr/>
      <dgm:t>
        <a:bodyPr/>
        <a:lstStyle/>
        <a:p>
          <a:endParaRPr lang="fr-FR"/>
        </a:p>
      </dgm:t>
    </dgm:pt>
    <dgm:pt modelId="{9088BA0A-BCE9-49CE-8463-87481D038984}">
      <dgm:prSet phldrT="[Texte]" custT="1"/>
      <dgm:spPr/>
      <dgm:t>
        <a:bodyPr/>
        <a:lstStyle/>
        <a:p>
          <a:r>
            <a:rPr lang="fr-FR" sz="1400" dirty="0" smtClean="0"/>
            <a:t>Médiation culturelle</a:t>
          </a:r>
          <a:endParaRPr lang="fr-FR" sz="1400" dirty="0"/>
        </a:p>
      </dgm:t>
    </dgm:pt>
    <dgm:pt modelId="{FB9ED086-5C46-4650-99F1-2D36E153022C}" type="parTrans" cxnId="{EE561A1B-0984-453B-894C-DE38F6BDFD83}">
      <dgm:prSet/>
      <dgm:spPr/>
      <dgm:t>
        <a:bodyPr/>
        <a:lstStyle/>
        <a:p>
          <a:endParaRPr lang="fr-FR"/>
        </a:p>
      </dgm:t>
    </dgm:pt>
    <dgm:pt modelId="{EEE6252D-CD70-4BF6-B1E9-805C26C184BA}" type="sibTrans" cxnId="{EE561A1B-0984-453B-894C-DE38F6BDFD83}">
      <dgm:prSet/>
      <dgm:spPr/>
      <dgm:t>
        <a:bodyPr/>
        <a:lstStyle/>
        <a:p>
          <a:endParaRPr lang="fr-FR"/>
        </a:p>
      </dgm:t>
    </dgm:pt>
    <dgm:pt modelId="{911DF1AE-8FCB-4608-847C-D495AD454648}">
      <dgm:prSet phldrT="[Texte]" custT="1"/>
      <dgm:spPr/>
      <dgm:t>
        <a:bodyPr/>
        <a:lstStyle/>
        <a:p>
          <a:r>
            <a:rPr lang="fr-FR" sz="1400" dirty="0" smtClean="0"/>
            <a:t>Enseignement</a:t>
          </a:r>
          <a:endParaRPr lang="fr-FR" sz="1400" dirty="0"/>
        </a:p>
      </dgm:t>
    </dgm:pt>
    <dgm:pt modelId="{5CD66ACD-1259-4E30-9010-2D02BE8F01F3}" type="parTrans" cxnId="{6CF0D10D-569A-4309-99A0-6B01B631DA41}">
      <dgm:prSet/>
      <dgm:spPr/>
      <dgm:t>
        <a:bodyPr/>
        <a:lstStyle/>
        <a:p>
          <a:endParaRPr lang="fr-FR"/>
        </a:p>
      </dgm:t>
    </dgm:pt>
    <dgm:pt modelId="{C41561D0-D3CC-4C84-A5EC-B67A5EB21FF1}" type="sibTrans" cxnId="{6CF0D10D-569A-4309-99A0-6B01B631DA41}">
      <dgm:prSet/>
      <dgm:spPr/>
      <dgm:t>
        <a:bodyPr/>
        <a:lstStyle/>
        <a:p>
          <a:endParaRPr lang="fr-FR"/>
        </a:p>
      </dgm:t>
    </dgm:pt>
    <dgm:pt modelId="{DA19EB33-32F1-4CD6-8299-A236F259FF1C}" type="pres">
      <dgm:prSet presAssocID="{94F19E3B-33F1-420C-9318-C0DC9F289D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BF1E2E-3117-4581-9D48-742FEBF502BD}" type="pres">
      <dgm:prSet presAssocID="{9F895633-0366-4A23-9CA8-326182545E04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9A4836-C6A5-4BD4-95F7-FB4BF9138797}" type="pres">
      <dgm:prSet presAssocID="{45BC32D7-0D19-4326-AE34-454098EEA60A}" presName="space" presStyleCnt="0"/>
      <dgm:spPr/>
    </dgm:pt>
    <dgm:pt modelId="{C0963E0B-D168-436E-AD2F-9F1EDC9AC1CE}" type="pres">
      <dgm:prSet presAssocID="{9088BA0A-BCE9-49CE-8463-87481D038984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112446-FC64-4952-914A-1F4C565AC295}" type="pres">
      <dgm:prSet presAssocID="{EEE6252D-CD70-4BF6-B1E9-805C26C184BA}" presName="space" presStyleCnt="0"/>
      <dgm:spPr/>
    </dgm:pt>
    <dgm:pt modelId="{3207D659-5068-44BC-81BA-705DB7899851}" type="pres">
      <dgm:prSet presAssocID="{911DF1AE-8FCB-4608-847C-D495AD45464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B939F7-EAC3-4A7E-8421-E7B2E08DD0FA}" srcId="{94F19E3B-33F1-420C-9318-C0DC9F289DE3}" destId="{9F895633-0366-4A23-9CA8-326182545E04}" srcOrd="0" destOrd="0" parTransId="{26A6C21D-81A5-4670-B899-663F761EEF27}" sibTransId="{45BC32D7-0D19-4326-AE34-454098EEA60A}"/>
    <dgm:cxn modelId="{E55CF3E6-0D9C-485D-948F-BDB2F47158AF}" type="presOf" srcId="{911DF1AE-8FCB-4608-847C-D495AD454648}" destId="{3207D659-5068-44BC-81BA-705DB7899851}" srcOrd="0" destOrd="0" presId="urn:microsoft.com/office/officeart/2005/8/layout/venn3"/>
    <dgm:cxn modelId="{EE7D68D8-5D41-46B4-AE0F-253F48938E87}" type="presOf" srcId="{94F19E3B-33F1-420C-9318-C0DC9F289DE3}" destId="{DA19EB33-32F1-4CD6-8299-A236F259FF1C}" srcOrd="0" destOrd="0" presId="urn:microsoft.com/office/officeart/2005/8/layout/venn3"/>
    <dgm:cxn modelId="{DD0C68DF-E08E-4BAD-8A9F-5CC6CC3D8014}" type="presOf" srcId="{9F895633-0366-4A23-9CA8-326182545E04}" destId="{B4BF1E2E-3117-4581-9D48-742FEBF502BD}" srcOrd="0" destOrd="0" presId="urn:microsoft.com/office/officeart/2005/8/layout/venn3"/>
    <dgm:cxn modelId="{EE561A1B-0984-453B-894C-DE38F6BDFD83}" srcId="{94F19E3B-33F1-420C-9318-C0DC9F289DE3}" destId="{9088BA0A-BCE9-49CE-8463-87481D038984}" srcOrd="1" destOrd="0" parTransId="{FB9ED086-5C46-4650-99F1-2D36E153022C}" sibTransId="{EEE6252D-CD70-4BF6-B1E9-805C26C184BA}"/>
    <dgm:cxn modelId="{6CF0D10D-569A-4309-99A0-6B01B631DA41}" srcId="{94F19E3B-33F1-420C-9318-C0DC9F289DE3}" destId="{911DF1AE-8FCB-4608-847C-D495AD454648}" srcOrd="2" destOrd="0" parTransId="{5CD66ACD-1259-4E30-9010-2D02BE8F01F3}" sibTransId="{C41561D0-D3CC-4C84-A5EC-B67A5EB21FF1}"/>
    <dgm:cxn modelId="{FB0387BD-7357-4DEB-B4C8-F12D8584A7F3}" type="presOf" srcId="{9088BA0A-BCE9-49CE-8463-87481D038984}" destId="{C0963E0B-D168-436E-AD2F-9F1EDC9AC1CE}" srcOrd="0" destOrd="0" presId="urn:microsoft.com/office/officeart/2005/8/layout/venn3"/>
    <dgm:cxn modelId="{C0CD6D67-F36F-4E3B-BBDF-842C4AC0AB78}" type="presParOf" srcId="{DA19EB33-32F1-4CD6-8299-A236F259FF1C}" destId="{B4BF1E2E-3117-4581-9D48-742FEBF502BD}" srcOrd="0" destOrd="0" presId="urn:microsoft.com/office/officeart/2005/8/layout/venn3"/>
    <dgm:cxn modelId="{36D7A8ED-E917-4457-AA86-9DE1ADD07A6D}" type="presParOf" srcId="{DA19EB33-32F1-4CD6-8299-A236F259FF1C}" destId="{0E9A4836-C6A5-4BD4-95F7-FB4BF9138797}" srcOrd="1" destOrd="0" presId="urn:microsoft.com/office/officeart/2005/8/layout/venn3"/>
    <dgm:cxn modelId="{62A78742-8CC0-4A92-B3EE-1852EC87C6F2}" type="presParOf" srcId="{DA19EB33-32F1-4CD6-8299-A236F259FF1C}" destId="{C0963E0B-D168-436E-AD2F-9F1EDC9AC1CE}" srcOrd="2" destOrd="0" presId="urn:microsoft.com/office/officeart/2005/8/layout/venn3"/>
    <dgm:cxn modelId="{75166828-1CE0-49F2-BC1F-B2FC2F8AF378}" type="presParOf" srcId="{DA19EB33-32F1-4CD6-8299-A236F259FF1C}" destId="{76112446-FC64-4952-914A-1F4C565AC295}" srcOrd="3" destOrd="0" presId="urn:microsoft.com/office/officeart/2005/8/layout/venn3"/>
    <dgm:cxn modelId="{0B0DF685-4D78-4FDD-97D4-AC3FE9515CA4}" type="presParOf" srcId="{DA19EB33-32F1-4CD6-8299-A236F259FF1C}" destId="{3207D659-5068-44BC-81BA-705DB789985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02415-FACA-40DA-8325-EFAB513CA6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305EBA0-9C39-44ED-8549-503FE6AC6177}">
      <dgm:prSet phldrT="[Texte]" custT="1"/>
      <dgm:spPr/>
      <dgm:t>
        <a:bodyPr/>
        <a:lstStyle/>
        <a:p>
          <a:r>
            <a:rPr lang="fr-FR" sz="2000" dirty="0" smtClean="0"/>
            <a:t>Il faut </a:t>
          </a:r>
          <a:endParaRPr lang="fr-FR" sz="2000" dirty="0"/>
        </a:p>
      </dgm:t>
    </dgm:pt>
    <dgm:pt modelId="{9426FFED-2B80-48AA-A733-68930231694F}" type="parTrans" cxnId="{2124B359-0C7B-4373-9697-CE9CDF1EFF2C}">
      <dgm:prSet/>
      <dgm:spPr/>
      <dgm:t>
        <a:bodyPr/>
        <a:lstStyle/>
        <a:p>
          <a:endParaRPr lang="fr-FR" sz="1200"/>
        </a:p>
      </dgm:t>
    </dgm:pt>
    <dgm:pt modelId="{3DD1DCF7-41A4-4D4C-88BE-762E23E15388}" type="sibTrans" cxnId="{2124B359-0C7B-4373-9697-CE9CDF1EFF2C}">
      <dgm:prSet/>
      <dgm:spPr/>
      <dgm:t>
        <a:bodyPr/>
        <a:lstStyle/>
        <a:p>
          <a:endParaRPr lang="fr-FR" sz="1200"/>
        </a:p>
      </dgm:t>
    </dgm:pt>
    <dgm:pt modelId="{B279FE7F-D4F7-42CA-9387-222454AC766F}">
      <dgm:prSet phldrT="[Texte]" custT="1"/>
      <dgm:spPr/>
      <dgm:t>
        <a:bodyPr/>
        <a:lstStyle/>
        <a:p>
          <a:r>
            <a:rPr lang="fr-FR" sz="1600" dirty="0" smtClean="0"/>
            <a:t>Être âgé de 16 ans (15 ans sortant de 3</a:t>
          </a:r>
          <a:r>
            <a:rPr lang="fr-FR" sz="1600" baseline="30000" dirty="0" smtClean="0"/>
            <a:t>ème</a:t>
          </a:r>
          <a:r>
            <a:rPr lang="fr-FR" sz="1600" dirty="0" smtClean="0"/>
            <a:t>)</a:t>
          </a:r>
          <a:endParaRPr lang="fr-FR" sz="1600" dirty="0"/>
        </a:p>
      </dgm:t>
    </dgm:pt>
    <dgm:pt modelId="{6F292F36-8D8F-4F51-AAAF-1FB3DB340B96}" type="parTrans" cxnId="{EF3326E7-3948-403A-BED5-FEA38791B3F2}">
      <dgm:prSet/>
      <dgm:spPr/>
      <dgm:t>
        <a:bodyPr/>
        <a:lstStyle/>
        <a:p>
          <a:endParaRPr lang="fr-FR" sz="1200"/>
        </a:p>
      </dgm:t>
    </dgm:pt>
    <dgm:pt modelId="{3BA303F3-CB49-4D64-9826-F5223F8A5388}" type="sibTrans" cxnId="{EF3326E7-3948-403A-BED5-FEA38791B3F2}">
      <dgm:prSet/>
      <dgm:spPr/>
      <dgm:t>
        <a:bodyPr/>
        <a:lstStyle/>
        <a:p>
          <a:endParaRPr lang="fr-FR" sz="1200"/>
        </a:p>
      </dgm:t>
    </dgm:pt>
    <dgm:pt modelId="{686C62A7-681D-4A0C-987B-0C2BB364570D}">
      <dgm:prSet phldrT="[Texte]" custT="1"/>
      <dgm:spPr/>
      <dgm:t>
        <a:bodyPr/>
        <a:lstStyle/>
        <a:p>
          <a:r>
            <a:rPr lang="fr-FR" sz="1600" dirty="0" smtClean="0"/>
            <a:t>Trouver un maître </a:t>
          </a:r>
          <a:r>
            <a:rPr lang="fr-FR" sz="1600" dirty="0" smtClean="0"/>
            <a:t>d’apprentissage et signer un contrat de travail</a:t>
          </a:r>
          <a:endParaRPr lang="fr-FR" sz="1600" dirty="0"/>
        </a:p>
      </dgm:t>
    </dgm:pt>
    <dgm:pt modelId="{1196F1A6-B793-4CF3-81C0-9C455755E608}" type="parTrans" cxnId="{02F186E7-6672-4B3B-8580-D10948E1DA8C}">
      <dgm:prSet/>
      <dgm:spPr/>
      <dgm:t>
        <a:bodyPr/>
        <a:lstStyle/>
        <a:p>
          <a:endParaRPr lang="fr-FR" sz="1200"/>
        </a:p>
      </dgm:t>
    </dgm:pt>
    <dgm:pt modelId="{860DB56A-3914-4AE8-8667-61CC57890F81}" type="sibTrans" cxnId="{02F186E7-6672-4B3B-8580-D10948E1DA8C}">
      <dgm:prSet/>
      <dgm:spPr/>
      <dgm:t>
        <a:bodyPr/>
        <a:lstStyle/>
        <a:p>
          <a:endParaRPr lang="fr-FR" sz="1200"/>
        </a:p>
      </dgm:t>
    </dgm:pt>
    <dgm:pt modelId="{4905398C-3BCF-4702-9B7A-1038492164C2}">
      <dgm:prSet phldrT="[Texte]" custT="1"/>
      <dgm:spPr/>
      <dgm:t>
        <a:bodyPr/>
        <a:lstStyle/>
        <a:p>
          <a:r>
            <a:rPr lang="fr-FR" sz="2000" dirty="0" smtClean="0"/>
            <a:t>Diplômes préparés</a:t>
          </a:r>
          <a:endParaRPr lang="fr-FR" sz="2000" dirty="0"/>
        </a:p>
      </dgm:t>
    </dgm:pt>
    <dgm:pt modelId="{621F5042-3797-464C-870E-3E5674D2C88E}" type="parTrans" cxnId="{F121495B-8DEB-4691-8B9F-A3F5A07C4D13}">
      <dgm:prSet/>
      <dgm:spPr/>
      <dgm:t>
        <a:bodyPr/>
        <a:lstStyle/>
        <a:p>
          <a:endParaRPr lang="fr-FR" sz="1200"/>
        </a:p>
      </dgm:t>
    </dgm:pt>
    <dgm:pt modelId="{4A31462A-B611-43D8-AD58-1A8E58061C5A}" type="sibTrans" cxnId="{F121495B-8DEB-4691-8B9F-A3F5A07C4D13}">
      <dgm:prSet/>
      <dgm:spPr/>
      <dgm:t>
        <a:bodyPr/>
        <a:lstStyle/>
        <a:p>
          <a:endParaRPr lang="fr-FR" sz="1200"/>
        </a:p>
      </dgm:t>
    </dgm:pt>
    <dgm:pt modelId="{8ABEAF40-1598-49B9-B9C9-C44BFF76A1E6}">
      <dgm:prSet phldrT="[Texte]" custT="1"/>
      <dgm:spPr/>
      <dgm:t>
        <a:bodyPr/>
        <a:lstStyle/>
        <a:p>
          <a:r>
            <a:rPr lang="fr-FR" sz="1600" dirty="0" smtClean="0"/>
            <a:t>CAP, Bac pro, MC, BP, BM, BTS, Ingénieur …</a:t>
          </a:r>
          <a:endParaRPr lang="fr-FR" sz="1600" dirty="0"/>
        </a:p>
      </dgm:t>
    </dgm:pt>
    <dgm:pt modelId="{636A2DF9-E76B-4B0B-8128-B01FB0C7D06C}" type="parTrans" cxnId="{B829652A-F6FE-4AE7-8FA4-E1FBC3D2A256}">
      <dgm:prSet/>
      <dgm:spPr/>
      <dgm:t>
        <a:bodyPr/>
        <a:lstStyle/>
        <a:p>
          <a:endParaRPr lang="fr-FR" sz="1200"/>
        </a:p>
      </dgm:t>
    </dgm:pt>
    <dgm:pt modelId="{7B004252-E59A-42AA-BD23-32A167C1F09E}" type="sibTrans" cxnId="{B829652A-F6FE-4AE7-8FA4-E1FBC3D2A256}">
      <dgm:prSet/>
      <dgm:spPr/>
      <dgm:t>
        <a:bodyPr/>
        <a:lstStyle/>
        <a:p>
          <a:endParaRPr lang="fr-FR" sz="1200"/>
        </a:p>
      </dgm:t>
    </dgm:pt>
    <dgm:pt modelId="{C71A9E1F-9B64-471B-A9CE-CEE8EE0169E8}">
      <dgm:prSet phldrT="[Texte]" custT="1"/>
      <dgm:spPr/>
      <dgm:t>
        <a:bodyPr/>
        <a:lstStyle/>
        <a:p>
          <a:r>
            <a:rPr lang="fr-FR" sz="1600" dirty="0" smtClean="0"/>
            <a:t>S’inscrire au CFA</a:t>
          </a:r>
          <a:endParaRPr lang="fr-FR" sz="1600" dirty="0"/>
        </a:p>
      </dgm:t>
    </dgm:pt>
    <dgm:pt modelId="{CDB03765-C40A-4F6D-B4F6-48EE39AD6BED}" type="parTrans" cxnId="{DA4CA3A2-B9DF-4FBF-9716-420300F32B39}">
      <dgm:prSet/>
      <dgm:spPr/>
      <dgm:t>
        <a:bodyPr/>
        <a:lstStyle/>
        <a:p>
          <a:endParaRPr lang="fr-FR"/>
        </a:p>
      </dgm:t>
    </dgm:pt>
    <dgm:pt modelId="{CE8E120C-8CAD-44C7-80F8-520620E263CF}" type="sibTrans" cxnId="{DA4CA3A2-B9DF-4FBF-9716-420300F32B39}">
      <dgm:prSet/>
      <dgm:spPr/>
      <dgm:t>
        <a:bodyPr/>
        <a:lstStyle/>
        <a:p>
          <a:endParaRPr lang="fr-FR"/>
        </a:p>
      </dgm:t>
    </dgm:pt>
    <dgm:pt modelId="{98ADF943-2C2F-4915-B533-7609D698DE6F}" type="pres">
      <dgm:prSet presAssocID="{DA702415-FACA-40DA-8325-EFAB513CA6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30C289-D345-46D6-B15F-B411202BED4E}" type="pres">
      <dgm:prSet presAssocID="{3305EBA0-9C39-44ED-8549-503FE6AC6177}" presName="parentText" presStyleLbl="node1" presStyleIdx="0" presStyleCnt="2" custScaleX="97980" custScaleY="3975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B612BE-2EDD-4DCA-ABE1-31A457FAE58D}" type="pres">
      <dgm:prSet presAssocID="{3305EBA0-9C39-44ED-8549-503FE6AC617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B9975B-8CA9-44EA-BEF7-2294628C949D}" type="pres">
      <dgm:prSet presAssocID="{4905398C-3BCF-4702-9B7A-1038492164C2}" presName="parentText" presStyleLbl="node1" presStyleIdx="1" presStyleCnt="2" custScaleX="97980" custScaleY="3772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2F709F-D279-411D-A026-74DC63A2880B}" type="pres">
      <dgm:prSet presAssocID="{4905398C-3BCF-4702-9B7A-1038492164C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124B359-0C7B-4373-9697-CE9CDF1EFF2C}" srcId="{DA702415-FACA-40DA-8325-EFAB513CA655}" destId="{3305EBA0-9C39-44ED-8549-503FE6AC6177}" srcOrd="0" destOrd="0" parTransId="{9426FFED-2B80-48AA-A733-68930231694F}" sibTransId="{3DD1DCF7-41A4-4D4C-88BE-762E23E15388}"/>
    <dgm:cxn modelId="{02F186E7-6672-4B3B-8580-D10948E1DA8C}" srcId="{3305EBA0-9C39-44ED-8549-503FE6AC6177}" destId="{686C62A7-681D-4A0C-987B-0C2BB364570D}" srcOrd="1" destOrd="0" parTransId="{1196F1A6-B793-4CF3-81C0-9C455755E608}" sibTransId="{860DB56A-3914-4AE8-8667-61CC57890F81}"/>
    <dgm:cxn modelId="{032D9B19-D214-4E43-98BA-FEC73B05A5C1}" type="presOf" srcId="{686C62A7-681D-4A0C-987B-0C2BB364570D}" destId="{A3B612BE-2EDD-4DCA-ABE1-31A457FAE58D}" srcOrd="0" destOrd="1" presId="urn:microsoft.com/office/officeart/2005/8/layout/vList2"/>
    <dgm:cxn modelId="{AD04A5E3-F532-4438-A873-B36228BFA44A}" type="presOf" srcId="{4905398C-3BCF-4702-9B7A-1038492164C2}" destId="{84B9975B-8CA9-44EA-BEF7-2294628C949D}" srcOrd="0" destOrd="0" presId="urn:microsoft.com/office/officeart/2005/8/layout/vList2"/>
    <dgm:cxn modelId="{EF3326E7-3948-403A-BED5-FEA38791B3F2}" srcId="{3305EBA0-9C39-44ED-8549-503FE6AC6177}" destId="{B279FE7F-D4F7-42CA-9387-222454AC766F}" srcOrd="0" destOrd="0" parTransId="{6F292F36-8D8F-4F51-AAAF-1FB3DB340B96}" sibTransId="{3BA303F3-CB49-4D64-9826-F5223F8A5388}"/>
    <dgm:cxn modelId="{F121495B-8DEB-4691-8B9F-A3F5A07C4D13}" srcId="{DA702415-FACA-40DA-8325-EFAB513CA655}" destId="{4905398C-3BCF-4702-9B7A-1038492164C2}" srcOrd="1" destOrd="0" parTransId="{621F5042-3797-464C-870E-3E5674D2C88E}" sibTransId="{4A31462A-B611-43D8-AD58-1A8E58061C5A}"/>
    <dgm:cxn modelId="{B829652A-F6FE-4AE7-8FA4-E1FBC3D2A256}" srcId="{4905398C-3BCF-4702-9B7A-1038492164C2}" destId="{8ABEAF40-1598-49B9-B9C9-C44BFF76A1E6}" srcOrd="0" destOrd="0" parTransId="{636A2DF9-E76B-4B0B-8128-B01FB0C7D06C}" sibTransId="{7B004252-E59A-42AA-BD23-32A167C1F09E}"/>
    <dgm:cxn modelId="{074829F6-2456-4868-9CEB-745213095527}" type="presOf" srcId="{C71A9E1F-9B64-471B-A9CE-CEE8EE0169E8}" destId="{A3B612BE-2EDD-4DCA-ABE1-31A457FAE58D}" srcOrd="0" destOrd="2" presId="urn:microsoft.com/office/officeart/2005/8/layout/vList2"/>
    <dgm:cxn modelId="{1EB9AA0E-7825-49DB-A62C-7F0ACDF22DC0}" type="presOf" srcId="{B279FE7F-D4F7-42CA-9387-222454AC766F}" destId="{A3B612BE-2EDD-4DCA-ABE1-31A457FAE58D}" srcOrd="0" destOrd="0" presId="urn:microsoft.com/office/officeart/2005/8/layout/vList2"/>
    <dgm:cxn modelId="{DA4CA3A2-B9DF-4FBF-9716-420300F32B39}" srcId="{3305EBA0-9C39-44ED-8549-503FE6AC6177}" destId="{C71A9E1F-9B64-471B-A9CE-CEE8EE0169E8}" srcOrd="2" destOrd="0" parTransId="{CDB03765-C40A-4F6D-B4F6-48EE39AD6BED}" sibTransId="{CE8E120C-8CAD-44C7-80F8-520620E263CF}"/>
    <dgm:cxn modelId="{85E572E7-4362-4B74-9CCB-7324521B3E75}" type="presOf" srcId="{DA702415-FACA-40DA-8325-EFAB513CA655}" destId="{98ADF943-2C2F-4915-B533-7609D698DE6F}" srcOrd="0" destOrd="0" presId="urn:microsoft.com/office/officeart/2005/8/layout/vList2"/>
    <dgm:cxn modelId="{CF044E52-0AFB-404D-8950-98A2B587858B}" type="presOf" srcId="{3305EBA0-9C39-44ED-8549-503FE6AC6177}" destId="{5930C289-D345-46D6-B15F-B411202BED4E}" srcOrd="0" destOrd="0" presId="urn:microsoft.com/office/officeart/2005/8/layout/vList2"/>
    <dgm:cxn modelId="{D80AF1DB-5B1C-4A09-89EC-70732EC18223}" type="presOf" srcId="{8ABEAF40-1598-49B9-B9C9-C44BFF76A1E6}" destId="{E72F709F-D279-411D-A026-74DC63A2880B}" srcOrd="0" destOrd="0" presId="urn:microsoft.com/office/officeart/2005/8/layout/vList2"/>
    <dgm:cxn modelId="{99C0E17A-EA3A-459D-B432-254430B8F380}" type="presParOf" srcId="{98ADF943-2C2F-4915-B533-7609D698DE6F}" destId="{5930C289-D345-46D6-B15F-B411202BED4E}" srcOrd="0" destOrd="0" presId="urn:microsoft.com/office/officeart/2005/8/layout/vList2"/>
    <dgm:cxn modelId="{398F8475-B67E-4DD7-9E41-294DE63C69E7}" type="presParOf" srcId="{98ADF943-2C2F-4915-B533-7609D698DE6F}" destId="{A3B612BE-2EDD-4DCA-ABE1-31A457FAE58D}" srcOrd="1" destOrd="0" presId="urn:microsoft.com/office/officeart/2005/8/layout/vList2"/>
    <dgm:cxn modelId="{CAA1EC17-C44A-4024-B4F6-07AC37F9A0CE}" type="presParOf" srcId="{98ADF943-2C2F-4915-B533-7609D698DE6F}" destId="{84B9975B-8CA9-44EA-BEF7-2294628C949D}" srcOrd="2" destOrd="0" presId="urn:microsoft.com/office/officeart/2005/8/layout/vList2"/>
    <dgm:cxn modelId="{3E1EE639-0986-4DDF-9ABD-645FF95D4913}" type="presParOf" srcId="{98ADF943-2C2F-4915-B533-7609D698DE6F}" destId="{E72F709F-D279-411D-A026-74DC63A2880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B8AE8-FFA6-4150-AB1B-923639244CC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1885B3A-E948-4BF5-9D04-D33FEEDCB3D5}">
      <dgm:prSet phldrT="[Texte]" custT="1"/>
      <dgm:spPr/>
      <dgm:t>
        <a:bodyPr/>
        <a:lstStyle/>
        <a:p>
          <a:r>
            <a:rPr lang="fr-FR" sz="2400" dirty="0" smtClean="0"/>
            <a:t>Entreprise</a:t>
          </a:r>
          <a:endParaRPr lang="fr-FR" sz="3400" dirty="0"/>
        </a:p>
      </dgm:t>
    </dgm:pt>
    <dgm:pt modelId="{36BDA258-5F48-4E64-BA0A-FA74B178B21C}" type="parTrans" cxnId="{2DCA4C88-DAD8-4810-8152-DB6D69CE9116}">
      <dgm:prSet/>
      <dgm:spPr/>
      <dgm:t>
        <a:bodyPr/>
        <a:lstStyle/>
        <a:p>
          <a:endParaRPr lang="fr-FR"/>
        </a:p>
      </dgm:t>
    </dgm:pt>
    <dgm:pt modelId="{B40C8C00-DEC2-4664-88CF-B8D4D6B5BEA7}" type="sibTrans" cxnId="{2DCA4C88-DAD8-4810-8152-DB6D69CE9116}">
      <dgm:prSet/>
      <dgm:spPr/>
      <dgm:t>
        <a:bodyPr/>
        <a:lstStyle/>
        <a:p>
          <a:endParaRPr lang="fr-FR"/>
        </a:p>
      </dgm:t>
    </dgm:pt>
    <dgm:pt modelId="{41D4D926-73BF-455B-841A-BF5774AECB6C}">
      <dgm:prSet phldrT="[Texte]" custT="1"/>
      <dgm:spPr/>
      <dgm:t>
        <a:bodyPr/>
        <a:lstStyle/>
        <a:p>
          <a:pPr algn="l"/>
          <a:r>
            <a:rPr lang="fr-FR" sz="1400" dirty="0" smtClean="0"/>
            <a:t>Préparer un diplôme tout en travaillant : 2/3 du temps</a:t>
          </a:r>
          <a:endParaRPr lang="fr-FR" sz="1400" dirty="0"/>
        </a:p>
      </dgm:t>
    </dgm:pt>
    <dgm:pt modelId="{BCCD2C44-3AAF-4044-9018-139190A1A593}" type="parTrans" cxnId="{AD1C4895-CC04-4250-90B2-309E3BA17E1F}">
      <dgm:prSet/>
      <dgm:spPr/>
      <dgm:t>
        <a:bodyPr/>
        <a:lstStyle/>
        <a:p>
          <a:endParaRPr lang="fr-FR"/>
        </a:p>
      </dgm:t>
    </dgm:pt>
    <dgm:pt modelId="{2EEE36EB-6AAC-4EE6-95C8-2CB977165211}" type="sibTrans" cxnId="{AD1C4895-CC04-4250-90B2-309E3BA17E1F}">
      <dgm:prSet/>
      <dgm:spPr/>
      <dgm:t>
        <a:bodyPr/>
        <a:lstStyle/>
        <a:p>
          <a:endParaRPr lang="fr-FR"/>
        </a:p>
      </dgm:t>
    </dgm:pt>
    <dgm:pt modelId="{92B2948F-A0A0-4ECE-8553-9D0AD3C073EC}">
      <dgm:prSet phldrT="[Texte]" custT="1"/>
      <dgm:spPr/>
      <dgm:t>
        <a:bodyPr/>
        <a:lstStyle/>
        <a:p>
          <a:r>
            <a:rPr lang="fr-FR" sz="2400" dirty="0" smtClean="0"/>
            <a:t>CFA</a:t>
          </a:r>
          <a:endParaRPr lang="fr-FR" sz="3400" dirty="0"/>
        </a:p>
      </dgm:t>
    </dgm:pt>
    <dgm:pt modelId="{F97E628F-274D-423C-968E-B0B39E60F9A8}" type="parTrans" cxnId="{88F5909A-6D20-410B-A890-FCA9A35A2719}">
      <dgm:prSet/>
      <dgm:spPr/>
      <dgm:t>
        <a:bodyPr/>
        <a:lstStyle/>
        <a:p>
          <a:endParaRPr lang="fr-FR"/>
        </a:p>
      </dgm:t>
    </dgm:pt>
    <dgm:pt modelId="{91443F49-C0FA-4268-AE2F-2DA208D2705B}" type="sibTrans" cxnId="{88F5909A-6D20-410B-A890-FCA9A35A2719}">
      <dgm:prSet/>
      <dgm:spPr/>
      <dgm:t>
        <a:bodyPr/>
        <a:lstStyle/>
        <a:p>
          <a:endParaRPr lang="fr-FR"/>
        </a:p>
      </dgm:t>
    </dgm:pt>
    <dgm:pt modelId="{A875555A-EFAB-41CB-9D1B-015F70FF2121}">
      <dgm:prSet phldrT="[Texte]" custT="1"/>
      <dgm:spPr/>
      <dgm:t>
        <a:bodyPr/>
        <a:lstStyle/>
        <a:p>
          <a:r>
            <a:rPr lang="fr-FR" sz="1600" dirty="0" smtClean="0"/>
            <a:t>Inscription par l’employeur</a:t>
          </a:r>
          <a:endParaRPr lang="fr-FR" sz="1600" dirty="0"/>
        </a:p>
      </dgm:t>
    </dgm:pt>
    <dgm:pt modelId="{C9411589-1947-4E6B-B48C-D2D397409273}" type="parTrans" cxnId="{9F298177-C375-4817-A357-BF6C5DF557DC}">
      <dgm:prSet/>
      <dgm:spPr/>
      <dgm:t>
        <a:bodyPr/>
        <a:lstStyle/>
        <a:p>
          <a:endParaRPr lang="fr-FR"/>
        </a:p>
      </dgm:t>
    </dgm:pt>
    <dgm:pt modelId="{7404AF33-D080-4192-816A-09D855CFF4C3}" type="sibTrans" cxnId="{9F298177-C375-4817-A357-BF6C5DF557DC}">
      <dgm:prSet/>
      <dgm:spPr/>
      <dgm:t>
        <a:bodyPr/>
        <a:lstStyle/>
        <a:p>
          <a:endParaRPr lang="fr-FR"/>
        </a:p>
      </dgm:t>
    </dgm:pt>
    <dgm:pt modelId="{C25B617A-F67A-4EEC-A5BB-B65CC13FC441}">
      <dgm:prSet phldrT="[Texte]" custT="1"/>
      <dgm:spPr/>
      <dgm:t>
        <a:bodyPr/>
        <a:lstStyle/>
        <a:p>
          <a:r>
            <a:rPr lang="fr-FR" sz="1600" dirty="0" smtClean="0"/>
            <a:t>Enseignement </a:t>
          </a:r>
          <a:r>
            <a:rPr lang="fr-FR" sz="1600" dirty="0" smtClean="0"/>
            <a:t>professionnel </a:t>
          </a:r>
          <a:r>
            <a:rPr lang="fr-FR" sz="1600" dirty="0" smtClean="0"/>
            <a:t>et </a:t>
          </a:r>
          <a:r>
            <a:rPr lang="fr-FR" sz="1600" dirty="0" smtClean="0"/>
            <a:t>général </a:t>
          </a:r>
          <a:r>
            <a:rPr lang="fr-FR" sz="1600" dirty="0" smtClean="0"/>
            <a:t>: </a:t>
          </a:r>
          <a:r>
            <a:rPr lang="fr-FR" sz="1600" dirty="0" smtClean="0"/>
            <a:t>1/3 de l’horaire global</a:t>
          </a:r>
          <a:endParaRPr lang="fr-FR" sz="1600" dirty="0"/>
        </a:p>
      </dgm:t>
    </dgm:pt>
    <dgm:pt modelId="{ED5A39BB-EC67-4638-82CD-C0F2DE985FD2}" type="parTrans" cxnId="{4A58C0A4-616A-4D91-9FAB-E9CF2E3A11C6}">
      <dgm:prSet/>
      <dgm:spPr/>
      <dgm:t>
        <a:bodyPr/>
        <a:lstStyle/>
        <a:p>
          <a:endParaRPr lang="fr-FR"/>
        </a:p>
      </dgm:t>
    </dgm:pt>
    <dgm:pt modelId="{4D7BCA0C-FC93-4973-BDD2-C1E1CA02AB93}" type="sibTrans" cxnId="{4A58C0A4-616A-4D91-9FAB-E9CF2E3A11C6}">
      <dgm:prSet/>
      <dgm:spPr/>
      <dgm:t>
        <a:bodyPr/>
        <a:lstStyle/>
        <a:p>
          <a:endParaRPr lang="fr-FR"/>
        </a:p>
      </dgm:t>
    </dgm:pt>
    <dgm:pt modelId="{75D3E5A2-5F1C-410E-8AC2-7C98ACC93BB0}">
      <dgm:prSet phldrT="[Texte]" custT="1"/>
      <dgm:spPr/>
      <dgm:t>
        <a:bodyPr/>
        <a:lstStyle/>
        <a:p>
          <a:pPr algn="l"/>
          <a:r>
            <a:rPr lang="fr-FR" sz="1400" dirty="0" smtClean="0"/>
            <a:t>Salaire qui varie </a:t>
          </a:r>
          <a:r>
            <a:rPr lang="fr-FR" sz="1400" dirty="0" smtClean="0"/>
            <a:t>de 25</a:t>
          </a:r>
          <a:r>
            <a:rPr lang="fr-FR" sz="1400" dirty="0" smtClean="0"/>
            <a:t>% à 78% </a:t>
          </a:r>
          <a:r>
            <a:rPr lang="fr-FR" sz="1400" dirty="0" smtClean="0"/>
            <a:t>du </a:t>
          </a:r>
          <a:r>
            <a:rPr lang="fr-FR" sz="1400" dirty="0" smtClean="0"/>
            <a:t>SMIC (selon âge et ancienneté)</a:t>
          </a:r>
          <a:endParaRPr lang="fr-FR" sz="1400" dirty="0"/>
        </a:p>
      </dgm:t>
    </dgm:pt>
    <dgm:pt modelId="{2D34E604-D2DE-4495-9835-710C4DAF7A78}" type="parTrans" cxnId="{2FA66FB5-D1D4-4858-B527-BC68FB5ADB8A}">
      <dgm:prSet/>
      <dgm:spPr/>
      <dgm:t>
        <a:bodyPr/>
        <a:lstStyle/>
        <a:p>
          <a:endParaRPr lang="fr-FR"/>
        </a:p>
      </dgm:t>
    </dgm:pt>
    <dgm:pt modelId="{E6189BCD-51A2-4EC8-9727-89F34B708A51}" type="sibTrans" cxnId="{2FA66FB5-D1D4-4858-B527-BC68FB5ADB8A}">
      <dgm:prSet/>
      <dgm:spPr/>
      <dgm:t>
        <a:bodyPr/>
        <a:lstStyle/>
        <a:p>
          <a:endParaRPr lang="fr-FR"/>
        </a:p>
      </dgm:t>
    </dgm:pt>
    <dgm:pt modelId="{2B04AB4E-378A-41F1-9F24-A8BA670B5AAC}">
      <dgm:prSet phldrT="[Texte]" custT="1"/>
      <dgm:spPr/>
      <dgm:t>
        <a:bodyPr/>
        <a:lstStyle/>
        <a:p>
          <a:pPr algn="l"/>
          <a:r>
            <a:rPr lang="fr-FR" sz="1400" dirty="0" smtClean="0"/>
            <a:t>5 semaines de congés payés par an</a:t>
          </a:r>
          <a:endParaRPr lang="fr-FR" sz="1400" dirty="0"/>
        </a:p>
      </dgm:t>
    </dgm:pt>
    <dgm:pt modelId="{83BE7181-72B4-4042-A82F-A07862814899}" type="sibTrans" cxnId="{82662624-34E4-448C-9091-75FF78006503}">
      <dgm:prSet/>
      <dgm:spPr/>
      <dgm:t>
        <a:bodyPr/>
        <a:lstStyle/>
        <a:p>
          <a:endParaRPr lang="fr-FR"/>
        </a:p>
      </dgm:t>
    </dgm:pt>
    <dgm:pt modelId="{36037D81-04E9-4766-B35F-6D1AFD080FAB}" type="parTrans" cxnId="{82662624-34E4-448C-9091-75FF78006503}">
      <dgm:prSet/>
      <dgm:spPr/>
      <dgm:t>
        <a:bodyPr/>
        <a:lstStyle/>
        <a:p>
          <a:endParaRPr lang="fr-FR"/>
        </a:p>
      </dgm:t>
    </dgm:pt>
    <dgm:pt modelId="{A6A2AC02-DC4C-4E4B-A8DD-0435E95CE3CB}">
      <dgm:prSet phldrT="[Texte]" custT="1"/>
      <dgm:spPr/>
      <dgm:t>
        <a:bodyPr/>
        <a:lstStyle/>
        <a:p>
          <a:pPr algn="l"/>
          <a:r>
            <a:rPr lang="fr-FR" sz="1400" dirty="0" smtClean="0"/>
            <a:t>Soumis aux règles et droits du code du travail</a:t>
          </a:r>
          <a:endParaRPr lang="fr-FR" sz="1400" dirty="0"/>
        </a:p>
      </dgm:t>
    </dgm:pt>
    <dgm:pt modelId="{787A12A6-DCDB-4B82-9228-B14C8CF0E682}" type="parTrans" cxnId="{E902BD07-83DD-48F0-9591-706C04EF1D4D}">
      <dgm:prSet/>
      <dgm:spPr/>
      <dgm:t>
        <a:bodyPr/>
        <a:lstStyle/>
        <a:p>
          <a:endParaRPr lang="fr-FR"/>
        </a:p>
      </dgm:t>
    </dgm:pt>
    <dgm:pt modelId="{2A1D36EF-4F9E-4E09-9FB9-5E018350396D}" type="sibTrans" cxnId="{E902BD07-83DD-48F0-9591-706C04EF1D4D}">
      <dgm:prSet/>
      <dgm:spPr/>
      <dgm:t>
        <a:bodyPr/>
        <a:lstStyle/>
        <a:p>
          <a:endParaRPr lang="fr-FR"/>
        </a:p>
      </dgm:t>
    </dgm:pt>
    <dgm:pt modelId="{65DDA4F3-5243-4E6D-8510-208000961BAD}">
      <dgm:prSet phldrT="[Texte]" custT="1"/>
      <dgm:spPr/>
      <dgm:t>
        <a:bodyPr/>
        <a:lstStyle/>
        <a:p>
          <a:pPr algn="l"/>
          <a:r>
            <a:rPr lang="fr-FR" sz="1400" dirty="0" smtClean="0"/>
            <a:t>Respect du règlement intérieur de l’entreprise</a:t>
          </a:r>
          <a:endParaRPr lang="fr-FR" sz="1400" dirty="0"/>
        </a:p>
      </dgm:t>
    </dgm:pt>
    <dgm:pt modelId="{EF8BC38C-D06C-4398-826C-80F051DC0D2C}" type="parTrans" cxnId="{E54B6E91-7809-494B-A398-F05DE616E952}">
      <dgm:prSet/>
      <dgm:spPr/>
      <dgm:t>
        <a:bodyPr/>
        <a:lstStyle/>
        <a:p>
          <a:endParaRPr lang="fr-FR"/>
        </a:p>
      </dgm:t>
    </dgm:pt>
    <dgm:pt modelId="{6DA3DD72-47A4-40D1-820E-F17BAF924BA6}" type="sibTrans" cxnId="{E54B6E91-7809-494B-A398-F05DE616E952}">
      <dgm:prSet/>
      <dgm:spPr/>
      <dgm:t>
        <a:bodyPr/>
        <a:lstStyle/>
        <a:p>
          <a:endParaRPr lang="fr-FR"/>
        </a:p>
      </dgm:t>
    </dgm:pt>
    <dgm:pt modelId="{80EB3D78-DF16-4973-AED3-E41DB2F24E90}" type="pres">
      <dgm:prSet presAssocID="{BA3B8AE8-FFA6-4150-AB1B-923639244C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9C21FB8-A7A7-4C86-BC71-E4140CD5C746}" type="pres">
      <dgm:prSet presAssocID="{D1885B3A-E948-4BF5-9D04-D33FEEDCB3D5}" presName="linNode" presStyleCnt="0"/>
      <dgm:spPr/>
    </dgm:pt>
    <dgm:pt modelId="{7A307DEB-999F-4192-939D-E880AAE0B042}" type="pres">
      <dgm:prSet presAssocID="{D1885B3A-E948-4BF5-9D04-D33FEEDCB3D5}" presName="parentShp" presStyleLbl="node1" presStyleIdx="0" presStyleCnt="2" custScaleX="61353" custScaleY="282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B3BE92-AEC7-4D6A-B62D-1AD550E0D2B8}" type="pres">
      <dgm:prSet presAssocID="{D1885B3A-E948-4BF5-9D04-D33FEEDCB3D5}" presName="childShp" presStyleLbl="bgAccFollowNode1" presStyleIdx="0" presStyleCnt="2" custScaleY="1154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F0B1C4-69D6-461D-B446-9FB1299CA1CC}" type="pres">
      <dgm:prSet presAssocID="{B40C8C00-DEC2-4664-88CF-B8D4D6B5BEA7}" presName="spacing" presStyleCnt="0"/>
      <dgm:spPr/>
    </dgm:pt>
    <dgm:pt modelId="{45F591A9-817A-454F-9FE4-6B86F0A7C3DE}" type="pres">
      <dgm:prSet presAssocID="{92B2948F-A0A0-4ECE-8553-9D0AD3C073EC}" presName="linNode" presStyleCnt="0"/>
      <dgm:spPr/>
    </dgm:pt>
    <dgm:pt modelId="{997AD70D-2FF2-42A2-BBF8-8B260EC52EB5}" type="pres">
      <dgm:prSet presAssocID="{92B2948F-A0A0-4ECE-8553-9D0AD3C073EC}" presName="parentShp" presStyleLbl="node1" presStyleIdx="1" presStyleCnt="2" custScaleX="42029" custScaleY="28796" custLinFactNeighborX="5028" custLinFactNeighborY="-17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B1B5A5-D0A4-4780-899D-8C4411FB68BB}" type="pres">
      <dgm:prSet presAssocID="{92B2948F-A0A0-4ECE-8553-9D0AD3C073EC}" presName="childShp" presStyleLbl="bgAccFollowNode1" presStyleIdx="1" presStyleCnt="2" custScaleY="54966" custLinFactNeighborX="10870" custLinFactNeighborY="-12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F298177-C375-4817-A357-BF6C5DF557DC}" srcId="{92B2948F-A0A0-4ECE-8553-9D0AD3C073EC}" destId="{A875555A-EFAB-41CB-9D1B-015F70FF2121}" srcOrd="0" destOrd="0" parTransId="{C9411589-1947-4E6B-B48C-D2D397409273}" sibTransId="{7404AF33-D080-4192-816A-09D855CFF4C3}"/>
    <dgm:cxn modelId="{2DCA4C88-DAD8-4810-8152-DB6D69CE9116}" srcId="{BA3B8AE8-FFA6-4150-AB1B-923639244CC1}" destId="{D1885B3A-E948-4BF5-9D04-D33FEEDCB3D5}" srcOrd="0" destOrd="0" parTransId="{36BDA258-5F48-4E64-BA0A-FA74B178B21C}" sibTransId="{B40C8C00-DEC2-4664-88CF-B8D4D6B5BEA7}"/>
    <dgm:cxn modelId="{D5DB6D67-5B0B-432C-806E-00A1B8E1E083}" type="presOf" srcId="{65DDA4F3-5243-4E6D-8510-208000961BAD}" destId="{E5B3BE92-AEC7-4D6A-B62D-1AD550E0D2B8}" srcOrd="0" destOrd="2" presId="urn:microsoft.com/office/officeart/2005/8/layout/vList6"/>
    <dgm:cxn modelId="{93EC4D32-2D82-496E-B487-769A7281F021}" type="presOf" srcId="{41D4D926-73BF-455B-841A-BF5774AECB6C}" destId="{E5B3BE92-AEC7-4D6A-B62D-1AD550E0D2B8}" srcOrd="0" destOrd="0" presId="urn:microsoft.com/office/officeart/2005/8/layout/vList6"/>
    <dgm:cxn modelId="{E902BD07-83DD-48F0-9591-706C04EF1D4D}" srcId="{D1885B3A-E948-4BF5-9D04-D33FEEDCB3D5}" destId="{A6A2AC02-DC4C-4E4B-A8DD-0435E95CE3CB}" srcOrd="1" destOrd="0" parTransId="{787A12A6-DCDB-4B82-9228-B14C8CF0E682}" sibTransId="{2A1D36EF-4F9E-4E09-9FB9-5E018350396D}"/>
    <dgm:cxn modelId="{9CB86801-B176-4CAB-A937-9827174B6FCC}" type="presOf" srcId="{2B04AB4E-378A-41F1-9F24-A8BA670B5AAC}" destId="{E5B3BE92-AEC7-4D6A-B62D-1AD550E0D2B8}" srcOrd="0" destOrd="3" presId="urn:microsoft.com/office/officeart/2005/8/layout/vList6"/>
    <dgm:cxn modelId="{4A58C0A4-616A-4D91-9FAB-E9CF2E3A11C6}" srcId="{92B2948F-A0A0-4ECE-8553-9D0AD3C073EC}" destId="{C25B617A-F67A-4EEC-A5BB-B65CC13FC441}" srcOrd="1" destOrd="0" parTransId="{ED5A39BB-EC67-4638-82CD-C0F2DE985FD2}" sibTransId="{4D7BCA0C-FC93-4973-BDD2-C1E1CA02AB93}"/>
    <dgm:cxn modelId="{88F5909A-6D20-410B-A890-FCA9A35A2719}" srcId="{BA3B8AE8-FFA6-4150-AB1B-923639244CC1}" destId="{92B2948F-A0A0-4ECE-8553-9D0AD3C073EC}" srcOrd="1" destOrd="0" parTransId="{F97E628F-274D-423C-968E-B0B39E60F9A8}" sibTransId="{91443F49-C0FA-4268-AE2F-2DA208D2705B}"/>
    <dgm:cxn modelId="{82662624-34E4-448C-9091-75FF78006503}" srcId="{D1885B3A-E948-4BF5-9D04-D33FEEDCB3D5}" destId="{2B04AB4E-378A-41F1-9F24-A8BA670B5AAC}" srcOrd="3" destOrd="0" parTransId="{36037D81-04E9-4766-B35F-6D1AFD080FAB}" sibTransId="{83BE7181-72B4-4042-A82F-A07862814899}"/>
    <dgm:cxn modelId="{27266FBA-5D3A-469D-9822-FD9FC1F0D923}" type="presOf" srcId="{92B2948F-A0A0-4ECE-8553-9D0AD3C073EC}" destId="{997AD70D-2FF2-42A2-BBF8-8B260EC52EB5}" srcOrd="0" destOrd="0" presId="urn:microsoft.com/office/officeart/2005/8/layout/vList6"/>
    <dgm:cxn modelId="{AD1C4895-CC04-4250-90B2-309E3BA17E1F}" srcId="{D1885B3A-E948-4BF5-9D04-D33FEEDCB3D5}" destId="{41D4D926-73BF-455B-841A-BF5774AECB6C}" srcOrd="0" destOrd="0" parTransId="{BCCD2C44-3AAF-4044-9018-139190A1A593}" sibTransId="{2EEE36EB-6AAC-4EE6-95C8-2CB977165211}"/>
    <dgm:cxn modelId="{25D4B736-A54D-492A-8668-41D6DCF473F5}" type="presOf" srcId="{C25B617A-F67A-4EEC-A5BB-B65CC13FC441}" destId="{6BB1B5A5-D0A4-4780-899D-8C4411FB68BB}" srcOrd="0" destOrd="1" presId="urn:microsoft.com/office/officeart/2005/8/layout/vList6"/>
    <dgm:cxn modelId="{E54B6E91-7809-494B-A398-F05DE616E952}" srcId="{D1885B3A-E948-4BF5-9D04-D33FEEDCB3D5}" destId="{65DDA4F3-5243-4E6D-8510-208000961BAD}" srcOrd="2" destOrd="0" parTransId="{EF8BC38C-D06C-4398-826C-80F051DC0D2C}" sibTransId="{6DA3DD72-47A4-40D1-820E-F17BAF924BA6}"/>
    <dgm:cxn modelId="{4F782552-44D7-47F0-A117-552B685E5BB6}" type="presOf" srcId="{D1885B3A-E948-4BF5-9D04-D33FEEDCB3D5}" destId="{7A307DEB-999F-4192-939D-E880AAE0B042}" srcOrd="0" destOrd="0" presId="urn:microsoft.com/office/officeart/2005/8/layout/vList6"/>
    <dgm:cxn modelId="{0172B3F3-7981-4BD6-B273-A8B4F1E0506E}" type="presOf" srcId="{BA3B8AE8-FFA6-4150-AB1B-923639244CC1}" destId="{80EB3D78-DF16-4973-AED3-E41DB2F24E90}" srcOrd="0" destOrd="0" presId="urn:microsoft.com/office/officeart/2005/8/layout/vList6"/>
    <dgm:cxn modelId="{2FA66FB5-D1D4-4858-B527-BC68FB5ADB8A}" srcId="{D1885B3A-E948-4BF5-9D04-D33FEEDCB3D5}" destId="{75D3E5A2-5F1C-410E-8AC2-7C98ACC93BB0}" srcOrd="4" destOrd="0" parTransId="{2D34E604-D2DE-4495-9835-710C4DAF7A78}" sibTransId="{E6189BCD-51A2-4EC8-9727-89F34B708A51}"/>
    <dgm:cxn modelId="{2C5C2DEE-217E-4EE5-A54C-EDFBE1CD1186}" type="presOf" srcId="{A6A2AC02-DC4C-4E4B-A8DD-0435E95CE3CB}" destId="{E5B3BE92-AEC7-4D6A-B62D-1AD550E0D2B8}" srcOrd="0" destOrd="1" presId="urn:microsoft.com/office/officeart/2005/8/layout/vList6"/>
    <dgm:cxn modelId="{49C55D97-E79E-452C-8187-7ABDE60F0E15}" type="presOf" srcId="{75D3E5A2-5F1C-410E-8AC2-7C98ACC93BB0}" destId="{E5B3BE92-AEC7-4D6A-B62D-1AD550E0D2B8}" srcOrd="0" destOrd="4" presId="urn:microsoft.com/office/officeart/2005/8/layout/vList6"/>
    <dgm:cxn modelId="{A0524B44-04FD-4B4D-B52E-7CA886FF9FAE}" type="presOf" srcId="{A875555A-EFAB-41CB-9D1B-015F70FF2121}" destId="{6BB1B5A5-D0A4-4780-899D-8C4411FB68BB}" srcOrd="0" destOrd="0" presId="urn:microsoft.com/office/officeart/2005/8/layout/vList6"/>
    <dgm:cxn modelId="{C58B6E70-253A-479D-8B15-308A6BB117B3}" type="presParOf" srcId="{80EB3D78-DF16-4973-AED3-E41DB2F24E90}" destId="{B9C21FB8-A7A7-4C86-BC71-E4140CD5C746}" srcOrd="0" destOrd="0" presId="urn:microsoft.com/office/officeart/2005/8/layout/vList6"/>
    <dgm:cxn modelId="{D8BAF93F-5A39-4920-8675-F24CC27CA9A3}" type="presParOf" srcId="{B9C21FB8-A7A7-4C86-BC71-E4140CD5C746}" destId="{7A307DEB-999F-4192-939D-E880AAE0B042}" srcOrd="0" destOrd="0" presId="urn:microsoft.com/office/officeart/2005/8/layout/vList6"/>
    <dgm:cxn modelId="{2FEB2DBD-B657-45F6-8E0E-AE8B818891ED}" type="presParOf" srcId="{B9C21FB8-A7A7-4C86-BC71-E4140CD5C746}" destId="{E5B3BE92-AEC7-4D6A-B62D-1AD550E0D2B8}" srcOrd="1" destOrd="0" presId="urn:microsoft.com/office/officeart/2005/8/layout/vList6"/>
    <dgm:cxn modelId="{C5EE531E-9074-4888-87AA-669B8E17BA30}" type="presParOf" srcId="{80EB3D78-DF16-4973-AED3-E41DB2F24E90}" destId="{4AF0B1C4-69D6-461D-B446-9FB1299CA1CC}" srcOrd="1" destOrd="0" presId="urn:microsoft.com/office/officeart/2005/8/layout/vList6"/>
    <dgm:cxn modelId="{443B0184-4DD3-4AD4-ADCF-E82F522C2AE3}" type="presParOf" srcId="{80EB3D78-DF16-4973-AED3-E41DB2F24E90}" destId="{45F591A9-817A-454F-9FE4-6B86F0A7C3DE}" srcOrd="2" destOrd="0" presId="urn:microsoft.com/office/officeart/2005/8/layout/vList6"/>
    <dgm:cxn modelId="{CC4BF46A-B78B-48F6-B3EF-1C4AFAAD8EF5}" type="presParOf" srcId="{45F591A9-817A-454F-9FE4-6B86F0A7C3DE}" destId="{997AD70D-2FF2-42A2-BBF8-8B260EC52EB5}" srcOrd="0" destOrd="0" presId="urn:microsoft.com/office/officeart/2005/8/layout/vList6"/>
    <dgm:cxn modelId="{72F4064C-1188-4494-8703-6241694BF6FA}" type="presParOf" srcId="{45F591A9-817A-454F-9FE4-6B86F0A7C3DE}" destId="{6BB1B5A5-D0A4-4780-899D-8C4411FB68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2939D2-4F52-4C89-A1DF-E5B12EEC1D0B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BAA27F2-437C-4FAE-A10B-550EC6590330}">
      <dgm:prSet phldrT="[Texte]" custT="1"/>
      <dgm:spPr/>
      <dgm:t>
        <a:bodyPr/>
        <a:lstStyle/>
        <a:p>
          <a:r>
            <a:rPr lang="fr-FR" sz="1600" b="1" dirty="0" smtClean="0">
              <a:solidFill>
                <a:schemeClr val="tx1"/>
              </a:solidFill>
              <a:latin typeface="+mn-lt"/>
            </a:rPr>
            <a:t>SECONDE GT</a:t>
          </a:r>
          <a:endParaRPr lang="fr-FR" sz="1600" b="1" dirty="0">
            <a:solidFill>
              <a:schemeClr val="tx1"/>
            </a:solidFill>
            <a:latin typeface="+mn-lt"/>
          </a:endParaRPr>
        </a:p>
      </dgm:t>
    </dgm:pt>
    <dgm:pt modelId="{C84D1811-44E9-4648-8DF9-AA290D212EDE}" type="parTrans" cxnId="{61E9F759-F322-46D2-8C62-7319CF2BABE1}">
      <dgm:prSet/>
      <dgm:spPr/>
      <dgm:t>
        <a:bodyPr/>
        <a:lstStyle/>
        <a:p>
          <a:endParaRPr lang="fr-FR"/>
        </a:p>
      </dgm:t>
    </dgm:pt>
    <dgm:pt modelId="{7DABBB93-E273-470B-87B6-CE59D46C0851}" type="sibTrans" cxnId="{61E9F759-F322-46D2-8C62-7319CF2BABE1}">
      <dgm:prSet/>
      <dgm:spPr/>
      <dgm:t>
        <a:bodyPr/>
        <a:lstStyle/>
        <a:p>
          <a:endParaRPr lang="fr-FR"/>
        </a:p>
      </dgm:t>
    </dgm:pt>
    <dgm:pt modelId="{2404D49D-4D44-41ED-9891-DFEB36EB9F18}">
      <dgm:prSet phldrT="[Texte]" custT="1"/>
      <dgm:spPr/>
      <dgm:t>
        <a:bodyPr/>
        <a:lstStyle/>
        <a:p>
          <a:r>
            <a:rPr lang="fr-FR" sz="1600" b="1" dirty="0" smtClean="0">
              <a:solidFill>
                <a:schemeClr val="tx1"/>
              </a:solidFill>
              <a:latin typeface="+mn-lt"/>
            </a:rPr>
            <a:t>Bac Général – </a:t>
          </a:r>
          <a:r>
            <a:rPr lang="fr-FR" sz="1600" b="0" i="0" dirty="0" smtClean="0">
              <a:solidFill>
                <a:schemeClr val="tx1"/>
              </a:solidFill>
              <a:latin typeface="+mn-lt"/>
            </a:rPr>
            <a:t>approfondissement de l’enseignement général – acquisition de méthodes de travail</a:t>
          </a:r>
          <a:endParaRPr lang="fr-FR" sz="1600" b="0" i="0" dirty="0">
            <a:solidFill>
              <a:schemeClr val="tx1"/>
            </a:solidFill>
            <a:latin typeface="+mn-lt"/>
          </a:endParaRPr>
        </a:p>
      </dgm:t>
    </dgm:pt>
    <dgm:pt modelId="{E644B543-25A1-44B1-B99E-B2A756B51A7B}" type="parTrans" cxnId="{F2B1306D-3AEC-4E44-B6FF-2AB5D6A001B7}">
      <dgm:prSet/>
      <dgm:spPr/>
      <dgm:t>
        <a:bodyPr/>
        <a:lstStyle/>
        <a:p>
          <a:endParaRPr lang="fr-FR"/>
        </a:p>
      </dgm:t>
    </dgm:pt>
    <dgm:pt modelId="{CC92F61D-AAEA-4CBF-9AB4-CC6F55A393E4}" type="sibTrans" cxnId="{F2B1306D-3AEC-4E44-B6FF-2AB5D6A001B7}">
      <dgm:prSet/>
      <dgm:spPr/>
      <dgm:t>
        <a:bodyPr/>
        <a:lstStyle/>
        <a:p>
          <a:endParaRPr lang="fr-FR"/>
        </a:p>
      </dgm:t>
    </dgm:pt>
    <dgm:pt modelId="{E4C5D886-105E-457E-A985-54C4AFDB5653}">
      <dgm:prSet phldrT="[Texte]" custT="1"/>
      <dgm:spPr/>
      <dgm:t>
        <a:bodyPr/>
        <a:lstStyle/>
        <a:p>
          <a:r>
            <a:rPr lang="fr-FR" sz="1600" b="0" smtClean="0">
              <a:solidFill>
                <a:schemeClr val="tx1"/>
              </a:solidFill>
              <a:latin typeface="+mn-lt"/>
            </a:rPr>
            <a:t>Etudes longues  Bac+5  majoritairement</a:t>
          </a:r>
          <a:endParaRPr lang="fr-FR" sz="1600" b="0" dirty="0">
            <a:solidFill>
              <a:schemeClr val="tx1"/>
            </a:solidFill>
            <a:latin typeface="+mn-lt"/>
          </a:endParaRPr>
        </a:p>
      </dgm:t>
    </dgm:pt>
    <dgm:pt modelId="{30D71714-F86A-4474-B531-FE25E741E21A}" type="parTrans" cxnId="{CBAA5D37-723B-4A36-89E2-F23E7E5264DC}">
      <dgm:prSet/>
      <dgm:spPr/>
      <dgm:t>
        <a:bodyPr/>
        <a:lstStyle/>
        <a:p>
          <a:endParaRPr lang="fr-FR"/>
        </a:p>
      </dgm:t>
    </dgm:pt>
    <dgm:pt modelId="{2C3E404B-8EBE-40CB-BD6D-EC7CCC9A59E9}" type="sibTrans" cxnId="{CBAA5D37-723B-4A36-89E2-F23E7E5264DC}">
      <dgm:prSet/>
      <dgm:spPr/>
      <dgm:t>
        <a:bodyPr/>
        <a:lstStyle/>
        <a:p>
          <a:endParaRPr lang="fr-FR"/>
        </a:p>
      </dgm:t>
    </dgm:pt>
    <dgm:pt modelId="{C9839A19-2B75-4061-863D-0AA41FAE3C09}">
      <dgm:prSet phldrT="[Texte]" custT="1"/>
      <dgm:spPr/>
      <dgm:t>
        <a:bodyPr/>
        <a:lstStyle/>
        <a:p>
          <a:r>
            <a:rPr lang="fr-FR" sz="1600" b="1" smtClean="0">
              <a:solidFill>
                <a:schemeClr val="tx1"/>
              </a:solidFill>
              <a:latin typeface="+mn-lt"/>
            </a:rPr>
            <a:t>Bac Technologique </a:t>
          </a:r>
        </a:p>
        <a:p>
          <a:r>
            <a:rPr lang="fr-FR" sz="1600" b="0" i="0" smtClean="0">
              <a:solidFill>
                <a:schemeClr val="tx1"/>
              </a:solidFill>
              <a:latin typeface="+mn-lt"/>
            </a:rPr>
            <a:t>Enseignement général , enseignement technologique dans un grand domaine, réalisation de </a:t>
          </a:r>
          <a:r>
            <a:rPr lang="fr-FR" sz="1600" b="0" i="0" u="none" smtClean="0">
              <a:solidFill>
                <a:schemeClr val="tx1"/>
              </a:solidFill>
              <a:latin typeface="+mn-lt"/>
            </a:rPr>
            <a:t>projets</a:t>
          </a:r>
          <a:endParaRPr lang="fr-FR" sz="1600" b="0" i="0" u="none" dirty="0">
            <a:solidFill>
              <a:schemeClr val="tx1"/>
            </a:solidFill>
            <a:latin typeface="+mn-lt"/>
          </a:endParaRPr>
        </a:p>
      </dgm:t>
    </dgm:pt>
    <dgm:pt modelId="{44549A0E-1019-43A6-8672-AEE0ABA7AD99}" type="parTrans" cxnId="{57E84118-E72B-412A-B24D-8CAA87226456}">
      <dgm:prSet/>
      <dgm:spPr/>
      <dgm:t>
        <a:bodyPr/>
        <a:lstStyle/>
        <a:p>
          <a:endParaRPr lang="fr-FR"/>
        </a:p>
      </dgm:t>
    </dgm:pt>
    <dgm:pt modelId="{4FFD3E7A-22E8-4930-8C05-E364470AB9FC}" type="sibTrans" cxnId="{57E84118-E72B-412A-B24D-8CAA87226456}">
      <dgm:prSet/>
      <dgm:spPr/>
      <dgm:t>
        <a:bodyPr/>
        <a:lstStyle/>
        <a:p>
          <a:endParaRPr lang="fr-FR"/>
        </a:p>
      </dgm:t>
    </dgm:pt>
    <dgm:pt modelId="{2C7EE0AE-6103-4B38-8ADC-83E061404496}">
      <dgm:prSet phldrT="[Texte]" custT="1"/>
      <dgm:spPr/>
      <dgm:t>
        <a:bodyPr/>
        <a:lstStyle/>
        <a:p>
          <a:r>
            <a:rPr lang="fr-FR" sz="1600" b="0" dirty="0" smtClean="0">
              <a:solidFill>
                <a:schemeClr val="tx1"/>
              </a:solidFill>
              <a:latin typeface="+mn-lt"/>
            </a:rPr>
            <a:t>Etudes courtes bac+2/3 , études longues possibles également </a:t>
          </a:r>
          <a:endParaRPr lang="fr-FR" sz="1600" b="0" dirty="0">
            <a:solidFill>
              <a:schemeClr val="tx1"/>
            </a:solidFill>
            <a:latin typeface="+mn-lt"/>
          </a:endParaRPr>
        </a:p>
      </dgm:t>
    </dgm:pt>
    <dgm:pt modelId="{1684AE73-FF70-41E0-B075-B836D0BCBA1C}" type="parTrans" cxnId="{88E05289-DA02-4A8E-98BF-6A60BFAA0DD4}">
      <dgm:prSet/>
      <dgm:spPr/>
      <dgm:t>
        <a:bodyPr/>
        <a:lstStyle/>
        <a:p>
          <a:endParaRPr lang="fr-FR"/>
        </a:p>
      </dgm:t>
    </dgm:pt>
    <dgm:pt modelId="{25CC3581-8092-4F82-8E43-07B1C87B202F}" type="sibTrans" cxnId="{88E05289-DA02-4A8E-98BF-6A60BFAA0DD4}">
      <dgm:prSet/>
      <dgm:spPr/>
      <dgm:t>
        <a:bodyPr/>
        <a:lstStyle/>
        <a:p>
          <a:endParaRPr lang="fr-FR"/>
        </a:p>
      </dgm:t>
    </dgm:pt>
    <dgm:pt modelId="{59A64A41-8CEC-4A4F-9BA8-C57E112B2C69}" type="pres">
      <dgm:prSet presAssocID="{762939D2-4F52-4C89-A1DF-E5B12EEC1D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BA122E2-4CE9-4B3E-95A8-DE62909F3391}" type="pres">
      <dgm:prSet presAssocID="{1BAA27F2-437C-4FAE-A10B-550EC6590330}" presName="root1" presStyleCnt="0"/>
      <dgm:spPr/>
      <dgm:t>
        <a:bodyPr/>
        <a:lstStyle/>
        <a:p>
          <a:endParaRPr lang="fr-FR"/>
        </a:p>
      </dgm:t>
    </dgm:pt>
    <dgm:pt modelId="{59A865E5-ACDD-471B-B31D-800188E9B470}" type="pres">
      <dgm:prSet presAssocID="{1BAA27F2-437C-4FAE-A10B-550EC6590330}" presName="LevelOneTextNode" presStyleLbl="node0" presStyleIdx="0" presStyleCnt="1" custScaleX="661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7DEA318-78D7-4995-AA0A-4A7EA1827F09}" type="pres">
      <dgm:prSet presAssocID="{1BAA27F2-437C-4FAE-A10B-550EC6590330}" presName="level2hierChild" presStyleCnt="0"/>
      <dgm:spPr/>
      <dgm:t>
        <a:bodyPr/>
        <a:lstStyle/>
        <a:p>
          <a:endParaRPr lang="fr-FR"/>
        </a:p>
      </dgm:t>
    </dgm:pt>
    <dgm:pt modelId="{76887133-5233-4416-B404-2596FF6CBE33}" type="pres">
      <dgm:prSet presAssocID="{E644B543-25A1-44B1-B99E-B2A756B51A7B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75D042F-3178-41A8-BCE3-2D1AF59EE70D}" type="pres">
      <dgm:prSet presAssocID="{E644B543-25A1-44B1-B99E-B2A756B51A7B}" presName="connTx" presStyleLbl="parChTrans1D2" presStyleIdx="0" presStyleCnt="2"/>
      <dgm:spPr/>
      <dgm:t>
        <a:bodyPr/>
        <a:lstStyle/>
        <a:p>
          <a:endParaRPr lang="fr-FR"/>
        </a:p>
      </dgm:t>
    </dgm:pt>
    <dgm:pt modelId="{A58F42CA-0E55-4995-888B-3FD3EF68AA99}" type="pres">
      <dgm:prSet presAssocID="{2404D49D-4D44-41ED-9891-DFEB36EB9F18}" presName="root2" presStyleCnt="0"/>
      <dgm:spPr/>
      <dgm:t>
        <a:bodyPr/>
        <a:lstStyle/>
        <a:p>
          <a:endParaRPr lang="fr-FR"/>
        </a:p>
      </dgm:t>
    </dgm:pt>
    <dgm:pt modelId="{68DCD948-A42E-4E73-965A-11C83DA8837A}" type="pres">
      <dgm:prSet presAssocID="{2404D49D-4D44-41ED-9891-DFEB36EB9F18}" presName="LevelTwoTextNode" presStyleLbl="node2" presStyleIdx="0" presStyleCnt="2" custLinFactNeighborX="-940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19B90F3-1D0F-46B8-948F-BF2DFB26E1E1}" type="pres">
      <dgm:prSet presAssocID="{2404D49D-4D44-41ED-9891-DFEB36EB9F18}" presName="level3hierChild" presStyleCnt="0"/>
      <dgm:spPr/>
      <dgm:t>
        <a:bodyPr/>
        <a:lstStyle/>
        <a:p>
          <a:endParaRPr lang="fr-FR"/>
        </a:p>
      </dgm:t>
    </dgm:pt>
    <dgm:pt modelId="{91CDF918-C221-4F51-883E-5C1B86F24008}" type="pres">
      <dgm:prSet presAssocID="{30D71714-F86A-4474-B531-FE25E741E21A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53DFE5A3-52A1-4BCF-BA2A-84E5FEAABEBA}" type="pres">
      <dgm:prSet presAssocID="{30D71714-F86A-4474-B531-FE25E741E21A}" presName="connTx" presStyleLbl="parChTrans1D3" presStyleIdx="0" presStyleCnt="2"/>
      <dgm:spPr/>
      <dgm:t>
        <a:bodyPr/>
        <a:lstStyle/>
        <a:p>
          <a:endParaRPr lang="fr-FR"/>
        </a:p>
      </dgm:t>
    </dgm:pt>
    <dgm:pt modelId="{5B61AE55-2B34-400B-85E1-69723A44BE53}" type="pres">
      <dgm:prSet presAssocID="{E4C5D886-105E-457E-A985-54C4AFDB5653}" presName="root2" presStyleCnt="0"/>
      <dgm:spPr/>
      <dgm:t>
        <a:bodyPr/>
        <a:lstStyle/>
        <a:p>
          <a:endParaRPr lang="fr-FR"/>
        </a:p>
      </dgm:t>
    </dgm:pt>
    <dgm:pt modelId="{E5F52F44-5B73-40C2-A197-5725A0A66C42}" type="pres">
      <dgm:prSet presAssocID="{E4C5D886-105E-457E-A985-54C4AFDB5653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9A47767-5C85-4779-B73C-4DDB9222BA40}" type="pres">
      <dgm:prSet presAssocID="{E4C5D886-105E-457E-A985-54C4AFDB5653}" presName="level3hierChild" presStyleCnt="0"/>
      <dgm:spPr/>
      <dgm:t>
        <a:bodyPr/>
        <a:lstStyle/>
        <a:p>
          <a:endParaRPr lang="fr-FR"/>
        </a:p>
      </dgm:t>
    </dgm:pt>
    <dgm:pt modelId="{CBA9C13E-4899-427F-9635-4CAE57739896}" type="pres">
      <dgm:prSet presAssocID="{44549A0E-1019-43A6-8672-AEE0ABA7AD99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B6F59695-6419-42BB-A7EC-567981190807}" type="pres">
      <dgm:prSet presAssocID="{44549A0E-1019-43A6-8672-AEE0ABA7AD99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A99F886-A662-4DAB-AD19-C796CCD43A07}" type="pres">
      <dgm:prSet presAssocID="{C9839A19-2B75-4061-863D-0AA41FAE3C09}" presName="root2" presStyleCnt="0"/>
      <dgm:spPr/>
      <dgm:t>
        <a:bodyPr/>
        <a:lstStyle/>
        <a:p>
          <a:endParaRPr lang="fr-FR"/>
        </a:p>
      </dgm:t>
    </dgm:pt>
    <dgm:pt modelId="{E4B8BC2B-488A-49C3-BB1E-5D4E9BF683E5}" type="pres">
      <dgm:prSet presAssocID="{C9839A19-2B75-4061-863D-0AA41FAE3C09}" presName="LevelTwoTextNode" presStyleLbl="node2" presStyleIdx="1" presStyleCnt="2" custScaleY="13276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D16858-C6AD-43E4-BFCD-9A0F51B15826}" type="pres">
      <dgm:prSet presAssocID="{C9839A19-2B75-4061-863D-0AA41FAE3C09}" presName="level3hierChild" presStyleCnt="0"/>
      <dgm:spPr/>
      <dgm:t>
        <a:bodyPr/>
        <a:lstStyle/>
        <a:p>
          <a:endParaRPr lang="fr-FR"/>
        </a:p>
      </dgm:t>
    </dgm:pt>
    <dgm:pt modelId="{891BB91C-13F0-4074-ABA9-BC06BAFD0175}" type="pres">
      <dgm:prSet presAssocID="{1684AE73-FF70-41E0-B075-B836D0BCBA1C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03DB7490-C3E6-4B3B-9D69-C67E2083035F}" type="pres">
      <dgm:prSet presAssocID="{1684AE73-FF70-41E0-B075-B836D0BCBA1C}" presName="connTx" presStyleLbl="parChTrans1D3" presStyleIdx="1" presStyleCnt="2"/>
      <dgm:spPr/>
      <dgm:t>
        <a:bodyPr/>
        <a:lstStyle/>
        <a:p>
          <a:endParaRPr lang="fr-FR"/>
        </a:p>
      </dgm:t>
    </dgm:pt>
    <dgm:pt modelId="{A6DF73EF-4064-4854-8042-7D3B83C25580}" type="pres">
      <dgm:prSet presAssocID="{2C7EE0AE-6103-4B38-8ADC-83E061404496}" presName="root2" presStyleCnt="0"/>
      <dgm:spPr/>
      <dgm:t>
        <a:bodyPr/>
        <a:lstStyle/>
        <a:p>
          <a:endParaRPr lang="fr-FR"/>
        </a:p>
      </dgm:t>
    </dgm:pt>
    <dgm:pt modelId="{7C72BDBE-1371-4B31-BDA4-8DAEDE3CE848}" type="pres">
      <dgm:prSet presAssocID="{2C7EE0AE-6103-4B38-8ADC-83E061404496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07524A-75A3-4F9A-B639-7146C5261960}" type="pres">
      <dgm:prSet presAssocID="{2C7EE0AE-6103-4B38-8ADC-83E061404496}" presName="level3hierChild" presStyleCnt="0"/>
      <dgm:spPr/>
      <dgm:t>
        <a:bodyPr/>
        <a:lstStyle/>
        <a:p>
          <a:endParaRPr lang="fr-FR"/>
        </a:p>
      </dgm:t>
    </dgm:pt>
  </dgm:ptLst>
  <dgm:cxnLst>
    <dgm:cxn modelId="{CBAA5D37-723B-4A36-89E2-F23E7E5264DC}" srcId="{2404D49D-4D44-41ED-9891-DFEB36EB9F18}" destId="{E4C5D886-105E-457E-A985-54C4AFDB5653}" srcOrd="0" destOrd="0" parTransId="{30D71714-F86A-4474-B531-FE25E741E21A}" sibTransId="{2C3E404B-8EBE-40CB-BD6D-EC7CCC9A59E9}"/>
    <dgm:cxn modelId="{7BA3E40E-DCF5-4B67-AB47-5458EFDCA8D6}" type="presOf" srcId="{E644B543-25A1-44B1-B99E-B2A756B51A7B}" destId="{175D042F-3178-41A8-BCE3-2D1AF59EE70D}" srcOrd="1" destOrd="0" presId="urn:microsoft.com/office/officeart/2005/8/layout/hierarchy2"/>
    <dgm:cxn modelId="{B5176E49-BCDB-4D50-8180-C1FC89153AC8}" type="presOf" srcId="{2C7EE0AE-6103-4B38-8ADC-83E061404496}" destId="{7C72BDBE-1371-4B31-BDA4-8DAEDE3CE848}" srcOrd="0" destOrd="0" presId="urn:microsoft.com/office/officeart/2005/8/layout/hierarchy2"/>
    <dgm:cxn modelId="{CD8C4D79-999B-466B-941D-050B5B0BB4F7}" type="presOf" srcId="{1684AE73-FF70-41E0-B075-B836D0BCBA1C}" destId="{891BB91C-13F0-4074-ABA9-BC06BAFD0175}" srcOrd="0" destOrd="0" presId="urn:microsoft.com/office/officeart/2005/8/layout/hierarchy2"/>
    <dgm:cxn modelId="{B001F35C-741A-4625-BCE0-1EFA9FA6CF75}" type="presOf" srcId="{1BAA27F2-437C-4FAE-A10B-550EC6590330}" destId="{59A865E5-ACDD-471B-B31D-800188E9B470}" srcOrd="0" destOrd="0" presId="urn:microsoft.com/office/officeart/2005/8/layout/hierarchy2"/>
    <dgm:cxn modelId="{DD7C335C-D6FB-4585-9EF1-89D51AFD45D4}" type="presOf" srcId="{2404D49D-4D44-41ED-9891-DFEB36EB9F18}" destId="{68DCD948-A42E-4E73-965A-11C83DA8837A}" srcOrd="0" destOrd="0" presId="urn:microsoft.com/office/officeart/2005/8/layout/hierarchy2"/>
    <dgm:cxn modelId="{61E9F759-F322-46D2-8C62-7319CF2BABE1}" srcId="{762939D2-4F52-4C89-A1DF-E5B12EEC1D0B}" destId="{1BAA27F2-437C-4FAE-A10B-550EC6590330}" srcOrd="0" destOrd="0" parTransId="{C84D1811-44E9-4648-8DF9-AA290D212EDE}" sibTransId="{7DABBB93-E273-470B-87B6-CE59D46C0851}"/>
    <dgm:cxn modelId="{5CE53F84-1A1C-415C-B2AF-2F65477768C4}" type="presOf" srcId="{E4C5D886-105E-457E-A985-54C4AFDB5653}" destId="{E5F52F44-5B73-40C2-A197-5725A0A66C42}" srcOrd="0" destOrd="0" presId="urn:microsoft.com/office/officeart/2005/8/layout/hierarchy2"/>
    <dgm:cxn modelId="{2EA041D9-E585-4B92-B167-1FDDF180B2BD}" type="presOf" srcId="{44549A0E-1019-43A6-8672-AEE0ABA7AD99}" destId="{B6F59695-6419-42BB-A7EC-567981190807}" srcOrd="1" destOrd="0" presId="urn:microsoft.com/office/officeart/2005/8/layout/hierarchy2"/>
    <dgm:cxn modelId="{15786F8E-E899-4B9D-9F4D-4A557D47C730}" type="presOf" srcId="{C9839A19-2B75-4061-863D-0AA41FAE3C09}" destId="{E4B8BC2B-488A-49C3-BB1E-5D4E9BF683E5}" srcOrd="0" destOrd="0" presId="urn:microsoft.com/office/officeart/2005/8/layout/hierarchy2"/>
    <dgm:cxn modelId="{46B257D4-170C-4039-B0EB-90ADACA953FF}" type="presOf" srcId="{44549A0E-1019-43A6-8672-AEE0ABA7AD99}" destId="{CBA9C13E-4899-427F-9635-4CAE57739896}" srcOrd="0" destOrd="0" presId="urn:microsoft.com/office/officeart/2005/8/layout/hierarchy2"/>
    <dgm:cxn modelId="{3E54C89D-B8F2-4803-81D5-E192D045698C}" type="presOf" srcId="{E644B543-25A1-44B1-B99E-B2A756B51A7B}" destId="{76887133-5233-4416-B404-2596FF6CBE33}" srcOrd="0" destOrd="0" presId="urn:microsoft.com/office/officeart/2005/8/layout/hierarchy2"/>
    <dgm:cxn modelId="{F2B1306D-3AEC-4E44-B6FF-2AB5D6A001B7}" srcId="{1BAA27F2-437C-4FAE-A10B-550EC6590330}" destId="{2404D49D-4D44-41ED-9891-DFEB36EB9F18}" srcOrd="0" destOrd="0" parTransId="{E644B543-25A1-44B1-B99E-B2A756B51A7B}" sibTransId="{CC92F61D-AAEA-4CBF-9AB4-CC6F55A393E4}"/>
    <dgm:cxn modelId="{49A0EE9C-3661-49AA-BD68-1BF83E01AD3E}" type="presOf" srcId="{30D71714-F86A-4474-B531-FE25E741E21A}" destId="{91CDF918-C221-4F51-883E-5C1B86F24008}" srcOrd="0" destOrd="0" presId="urn:microsoft.com/office/officeart/2005/8/layout/hierarchy2"/>
    <dgm:cxn modelId="{39F8B7A9-82B7-458E-8CBD-425C99351E89}" type="presOf" srcId="{30D71714-F86A-4474-B531-FE25E741E21A}" destId="{53DFE5A3-52A1-4BCF-BA2A-84E5FEAABEBA}" srcOrd="1" destOrd="0" presId="urn:microsoft.com/office/officeart/2005/8/layout/hierarchy2"/>
    <dgm:cxn modelId="{88E05289-DA02-4A8E-98BF-6A60BFAA0DD4}" srcId="{C9839A19-2B75-4061-863D-0AA41FAE3C09}" destId="{2C7EE0AE-6103-4B38-8ADC-83E061404496}" srcOrd="0" destOrd="0" parTransId="{1684AE73-FF70-41E0-B075-B836D0BCBA1C}" sibTransId="{25CC3581-8092-4F82-8E43-07B1C87B202F}"/>
    <dgm:cxn modelId="{84D1B137-56BA-47E5-B1A6-E9A22C8A8D55}" type="presOf" srcId="{762939D2-4F52-4C89-A1DF-E5B12EEC1D0B}" destId="{59A64A41-8CEC-4A4F-9BA8-C57E112B2C69}" srcOrd="0" destOrd="0" presId="urn:microsoft.com/office/officeart/2005/8/layout/hierarchy2"/>
    <dgm:cxn modelId="{57E84118-E72B-412A-B24D-8CAA87226456}" srcId="{1BAA27F2-437C-4FAE-A10B-550EC6590330}" destId="{C9839A19-2B75-4061-863D-0AA41FAE3C09}" srcOrd="1" destOrd="0" parTransId="{44549A0E-1019-43A6-8672-AEE0ABA7AD99}" sibTransId="{4FFD3E7A-22E8-4930-8C05-E364470AB9FC}"/>
    <dgm:cxn modelId="{1DAF6DB3-6F42-4906-A711-BC5FFD291D15}" type="presOf" srcId="{1684AE73-FF70-41E0-B075-B836D0BCBA1C}" destId="{03DB7490-C3E6-4B3B-9D69-C67E2083035F}" srcOrd="1" destOrd="0" presId="urn:microsoft.com/office/officeart/2005/8/layout/hierarchy2"/>
    <dgm:cxn modelId="{6EDD82E6-3427-449F-97A8-E5B1CA45AA92}" type="presParOf" srcId="{59A64A41-8CEC-4A4F-9BA8-C57E112B2C69}" destId="{5BA122E2-4CE9-4B3E-95A8-DE62909F3391}" srcOrd="0" destOrd="0" presId="urn:microsoft.com/office/officeart/2005/8/layout/hierarchy2"/>
    <dgm:cxn modelId="{EC7614EB-4A8B-4BBB-93B0-63079B24AED5}" type="presParOf" srcId="{5BA122E2-4CE9-4B3E-95A8-DE62909F3391}" destId="{59A865E5-ACDD-471B-B31D-800188E9B470}" srcOrd="0" destOrd="0" presId="urn:microsoft.com/office/officeart/2005/8/layout/hierarchy2"/>
    <dgm:cxn modelId="{90587C93-194C-41DC-AF87-A5BA224AA939}" type="presParOf" srcId="{5BA122E2-4CE9-4B3E-95A8-DE62909F3391}" destId="{47DEA318-78D7-4995-AA0A-4A7EA1827F09}" srcOrd="1" destOrd="0" presId="urn:microsoft.com/office/officeart/2005/8/layout/hierarchy2"/>
    <dgm:cxn modelId="{9CE271F2-43D5-4DDB-A0FA-FBAAF70DDFFA}" type="presParOf" srcId="{47DEA318-78D7-4995-AA0A-4A7EA1827F09}" destId="{76887133-5233-4416-B404-2596FF6CBE33}" srcOrd="0" destOrd="0" presId="urn:microsoft.com/office/officeart/2005/8/layout/hierarchy2"/>
    <dgm:cxn modelId="{B877DDA9-420E-4AF6-B262-2592D76A68B5}" type="presParOf" srcId="{76887133-5233-4416-B404-2596FF6CBE33}" destId="{175D042F-3178-41A8-BCE3-2D1AF59EE70D}" srcOrd="0" destOrd="0" presId="urn:microsoft.com/office/officeart/2005/8/layout/hierarchy2"/>
    <dgm:cxn modelId="{4C797EC5-9C8C-4AD7-A59C-D68C7290952B}" type="presParOf" srcId="{47DEA318-78D7-4995-AA0A-4A7EA1827F09}" destId="{A58F42CA-0E55-4995-888B-3FD3EF68AA99}" srcOrd="1" destOrd="0" presId="urn:microsoft.com/office/officeart/2005/8/layout/hierarchy2"/>
    <dgm:cxn modelId="{E4468C95-896E-4EB1-B89C-BFC4895912C6}" type="presParOf" srcId="{A58F42CA-0E55-4995-888B-3FD3EF68AA99}" destId="{68DCD948-A42E-4E73-965A-11C83DA8837A}" srcOrd="0" destOrd="0" presId="urn:microsoft.com/office/officeart/2005/8/layout/hierarchy2"/>
    <dgm:cxn modelId="{8CD1CF89-8A35-4630-92C2-96407C885A00}" type="presParOf" srcId="{A58F42CA-0E55-4995-888B-3FD3EF68AA99}" destId="{419B90F3-1D0F-46B8-948F-BF2DFB26E1E1}" srcOrd="1" destOrd="0" presId="urn:microsoft.com/office/officeart/2005/8/layout/hierarchy2"/>
    <dgm:cxn modelId="{A996F6C7-B083-4FF4-8429-885272ADDC95}" type="presParOf" srcId="{419B90F3-1D0F-46B8-948F-BF2DFB26E1E1}" destId="{91CDF918-C221-4F51-883E-5C1B86F24008}" srcOrd="0" destOrd="0" presId="urn:microsoft.com/office/officeart/2005/8/layout/hierarchy2"/>
    <dgm:cxn modelId="{674731CD-F4EE-4E0D-8EB4-B92280854438}" type="presParOf" srcId="{91CDF918-C221-4F51-883E-5C1B86F24008}" destId="{53DFE5A3-52A1-4BCF-BA2A-84E5FEAABEBA}" srcOrd="0" destOrd="0" presId="urn:microsoft.com/office/officeart/2005/8/layout/hierarchy2"/>
    <dgm:cxn modelId="{991FDC1A-E6E1-40BC-BDE7-D9458A9C2278}" type="presParOf" srcId="{419B90F3-1D0F-46B8-948F-BF2DFB26E1E1}" destId="{5B61AE55-2B34-400B-85E1-69723A44BE53}" srcOrd="1" destOrd="0" presId="urn:microsoft.com/office/officeart/2005/8/layout/hierarchy2"/>
    <dgm:cxn modelId="{16E6B11F-F80B-47CA-B732-DA73A31F8AC8}" type="presParOf" srcId="{5B61AE55-2B34-400B-85E1-69723A44BE53}" destId="{E5F52F44-5B73-40C2-A197-5725A0A66C42}" srcOrd="0" destOrd="0" presId="urn:microsoft.com/office/officeart/2005/8/layout/hierarchy2"/>
    <dgm:cxn modelId="{6AF7A2E2-812D-4123-9E89-306C71FA14E2}" type="presParOf" srcId="{5B61AE55-2B34-400B-85E1-69723A44BE53}" destId="{89A47767-5C85-4779-B73C-4DDB9222BA40}" srcOrd="1" destOrd="0" presId="urn:microsoft.com/office/officeart/2005/8/layout/hierarchy2"/>
    <dgm:cxn modelId="{4745A099-0CAA-4B70-BB7C-58402E0B6787}" type="presParOf" srcId="{47DEA318-78D7-4995-AA0A-4A7EA1827F09}" destId="{CBA9C13E-4899-427F-9635-4CAE57739896}" srcOrd="2" destOrd="0" presId="urn:microsoft.com/office/officeart/2005/8/layout/hierarchy2"/>
    <dgm:cxn modelId="{002A99D8-BCA9-43CF-8E42-7146E71C1457}" type="presParOf" srcId="{CBA9C13E-4899-427F-9635-4CAE57739896}" destId="{B6F59695-6419-42BB-A7EC-567981190807}" srcOrd="0" destOrd="0" presId="urn:microsoft.com/office/officeart/2005/8/layout/hierarchy2"/>
    <dgm:cxn modelId="{8B77DB75-6B7D-43FC-96DB-5B1C9FDEA073}" type="presParOf" srcId="{47DEA318-78D7-4995-AA0A-4A7EA1827F09}" destId="{DA99F886-A662-4DAB-AD19-C796CCD43A07}" srcOrd="3" destOrd="0" presId="urn:microsoft.com/office/officeart/2005/8/layout/hierarchy2"/>
    <dgm:cxn modelId="{EA4141B8-84FB-46C4-B2D7-C647E0DA24BB}" type="presParOf" srcId="{DA99F886-A662-4DAB-AD19-C796CCD43A07}" destId="{E4B8BC2B-488A-49C3-BB1E-5D4E9BF683E5}" srcOrd="0" destOrd="0" presId="urn:microsoft.com/office/officeart/2005/8/layout/hierarchy2"/>
    <dgm:cxn modelId="{F4B0587E-4BF6-4AB4-B2B1-AF7C87EF1740}" type="presParOf" srcId="{DA99F886-A662-4DAB-AD19-C796CCD43A07}" destId="{32D16858-C6AD-43E4-BFCD-9A0F51B15826}" srcOrd="1" destOrd="0" presId="urn:microsoft.com/office/officeart/2005/8/layout/hierarchy2"/>
    <dgm:cxn modelId="{D7545820-57E7-4B18-9373-63E0D9783BBB}" type="presParOf" srcId="{32D16858-C6AD-43E4-BFCD-9A0F51B15826}" destId="{891BB91C-13F0-4074-ABA9-BC06BAFD0175}" srcOrd="0" destOrd="0" presId="urn:microsoft.com/office/officeart/2005/8/layout/hierarchy2"/>
    <dgm:cxn modelId="{9C1D43F1-CA29-4A60-A0F8-588D13A59A80}" type="presParOf" srcId="{891BB91C-13F0-4074-ABA9-BC06BAFD0175}" destId="{03DB7490-C3E6-4B3B-9D69-C67E2083035F}" srcOrd="0" destOrd="0" presId="urn:microsoft.com/office/officeart/2005/8/layout/hierarchy2"/>
    <dgm:cxn modelId="{E0ED70C8-0221-4EB0-A093-18E64DA2A48E}" type="presParOf" srcId="{32D16858-C6AD-43E4-BFCD-9A0F51B15826}" destId="{A6DF73EF-4064-4854-8042-7D3B83C25580}" srcOrd="1" destOrd="0" presId="urn:microsoft.com/office/officeart/2005/8/layout/hierarchy2"/>
    <dgm:cxn modelId="{60207CC9-7316-4983-BAF3-7B310672E485}" type="presParOf" srcId="{A6DF73EF-4064-4854-8042-7D3B83C25580}" destId="{7C72BDBE-1371-4B31-BDA4-8DAEDE3CE848}" srcOrd="0" destOrd="0" presId="urn:microsoft.com/office/officeart/2005/8/layout/hierarchy2"/>
    <dgm:cxn modelId="{5654443C-5D0B-4855-801B-D827D52C80B0}" type="presParOf" srcId="{A6DF73EF-4064-4854-8042-7D3B83C25580}" destId="{7407524A-75A3-4F9A-B639-7146C52619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AC271F-1E72-4665-A906-D28F63FC9EF3}" type="doc">
      <dgm:prSet loTypeId="urn:microsoft.com/office/officeart/2005/8/layout/venn3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ADF0D82-23DC-4B86-A219-5E351997544A}">
      <dgm:prSet phldrT="[Texte]" custT="1"/>
      <dgm:spPr/>
      <dgm:t>
        <a:bodyPr/>
        <a:lstStyle/>
        <a:p>
          <a:r>
            <a:rPr lang="fr-FR" sz="1400" dirty="0" smtClean="0"/>
            <a:t>Electronique</a:t>
          </a:r>
          <a:endParaRPr lang="fr-FR" sz="1400" dirty="0"/>
        </a:p>
      </dgm:t>
    </dgm:pt>
    <dgm:pt modelId="{744DE791-FC48-4329-9AC3-2539EE35A5BC}" type="parTrans" cxnId="{38B973E0-F778-484E-A3CC-C47C5DAE91BB}">
      <dgm:prSet/>
      <dgm:spPr/>
      <dgm:t>
        <a:bodyPr/>
        <a:lstStyle/>
        <a:p>
          <a:endParaRPr lang="fr-FR"/>
        </a:p>
      </dgm:t>
    </dgm:pt>
    <dgm:pt modelId="{B41CBFA5-66DA-4F1B-881E-F02CA8C6680B}" type="sibTrans" cxnId="{38B973E0-F778-484E-A3CC-C47C5DAE91BB}">
      <dgm:prSet/>
      <dgm:spPr/>
      <dgm:t>
        <a:bodyPr/>
        <a:lstStyle/>
        <a:p>
          <a:endParaRPr lang="fr-FR"/>
        </a:p>
      </dgm:t>
    </dgm:pt>
    <dgm:pt modelId="{E71C9E3A-F79C-4A7F-A280-F17275484D53}">
      <dgm:prSet phldrT="[Texte]" custT="1"/>
      <dgm:spPr/>
      <dgm:t>
        <a:bodyPr/>
        <a:lstStyle/>
        <a:p>
          <a:r>
            <a:rPr lang="fr-FR" sz="1400" dirty="0" smtClean="0"/>
            <a:t>Bâtiment</a:t>
          </a:r>
          <a:endParaRPr lang="fr-FR" sz="1400" dirty="0"/>
        </a:p>
      </dgm:t>
    </dgm:pt>
    <dgm:pt modelId="{8ACD6049-5B07-4AD9-81BD-8B6DC409A29A}" type="parTrans" cxnId="{DD798F79-A690-4BAC-912D-A44489FBDADB}">
      <dgm:prSet/>
      <dgm:spPr/>
      <dgm:t>
        <a:bodyPr/>
        <a:lstStyle/>
        <a:p>
          <a:endParaRPr lang="fr-FR"/>
        </a:p>
      </dgm:t>
    </dgm:pt>
    <dgm:pt modelId="{C6E0EED9-DDEF-470A-B683-A9E8EF335A4C}" type="sibTrans" cxnId="{DD798F79-A690-4BAC-912D-A44489FBDADB}">
      <dgm:prSet/>
      <dgm:spPr/>
      <dgm:t>
        <a:bodyPr/>
        <a:lstStyle/>
        <a:p>
          <a:endParaRPr lang="fr-FR"/>
        </a:p>
      </dgm:t>
    </dgm:pt>
    <dgm:pt modelId="{49040445-89A4-494B-9439-3B9D756E9CAD}">
      <dgm:prSet phldrT="[Texte]" custT="1"/>
      <dgm:spPr/>
      <dgm:t>
        <a:bodyPr/>
        <a:lstStyle/>
        <a:p>
          <a:r>
            <a:rPr lang="fr-FR" sz="1400" dirty="0" smtClean="0"/>
            <a:t>Energie</a:t>
          </a:r>
          <a:endParaRPr lang="fr-FR" sz="1400" dirty="0"/>
        </a:p>
      </dgm:t>
    </dgm:pt>
    <dgm:pt modelId="{71AF496A-5B0F-4F28-A4AB-FADBAA951E5A}" type="parTrans" cxnId="{707F030F-326E-47F5-B64D-08E7A3D6C055}">
      <dgm:prSet/>
      <dgm:spPr/>
      <dgm:t>
        <a:bodyPr/>
        <a:lstStyle/>
        <a:p>
          <a:endParaRPr lang="fr-FR"/>
        </a:p>
      </dgm:t>
    </dgm:pt>
    <dgm:pt modelId="{7682BE3B-6F62-48B3-9EF6-012B2234052B}" type="sibTrans" cxnId="{707F030F-326E-47F5-B64D-08E7A3D6C055}">
      <dgm:prSet/>
      <dgm:spPr/>
      <dgm:t>
        <a:bodyPr/>
        <a:lstStyle/>
        <a:p>
          <a:endParaRPr lang="fr-FR"/>
        </a:p>
      </dgm:t>
    </dgm:pt>
    <dgm:pt modelId="{2E59E54C-F477-4635-B668-C5DFBF706AFF}">
      <dgm:prSet phldrT="[Texte]" custT="1"/>
      <dgm:spPr/>
      <dgm:t>
        <a:bodyPr/>
        <a:lstStyle/>
        <a:p>
          <a:r>
            <a:rPr lang="fr-FR" sz="1400" dirty="0" err="1" smtClean="0"/>
            <a:t>Electro-technique</a:t>
          </a:r>
          <a:endParaRPr lang="fr-FR" sz="1400" dirty="0"/>
        </a:p>
      </dgm:t>
    </dgm:pt>
    <dgm:pt modelId="{09EF5656-E8FF-49F0-ABF1-05CB13E8C63E}" type="parTrans" cxnId="{53314EDA-163E-44CF-8BDC-06C575177632}">
      <dgm:prSet/>
      <dgm:spPr/>
      <dgm:t>
        <a:bodyPr/>
        <a:lstStyle/>
        <a:p>
          <a:endParaRPr lang="fr-FR"/>
        </a:p>
      </dgm:t>
    </dgm:pt>
    <dgm:pt modelId="{9A5D6873-0905-4333-BE47-119905F64A14}" type="sibTrans" cxnId="{53314EDA-163E-44CF-8BDC-06C575177632}">
      <dgm:prSet/>
      <dgm:spPr/>
      <dgm:t>
        <a:bodyPr/>
        <a:lstStyle/>
        <a:p>
          <a:endParaRPr lang="fr-FR"/>
        </a:p>
      </dgm:t>
    </dgm:pt>
    <dgm:pt modelId="{6C2F0AFF-1438-4F9F-9361-350D78BC2666}">
      <dgm:prSet phldrT="[Texte]" custT="1"/>
      <dgm:spPr/>
      <dgm:t>
        <a:bodyPr/>
        <a:lstStyle/>
        <a:p>
          <a:r>
            <a:rPr lang="fr-FR" sz="1400" dirty="0" smtClean="0"/>
            <a:t>Mécanique</a:t>
          </a:r>
          <a:endParaRPr lang="fr-FR" sz="1400" dirty="0"/>
        </a:p>
      </dgm:t>
    </dgm:pt>
    <dgm:pt modelId="{FB46D199-F3FB-4842-B189-9EAC43DBB792}" type="parTrans" cxnId="{9F9CB25D-E136-4147-80A2-73688CFE35F9}">
      <dgm:prSet/>
      <dgm:spPr/>
      <dgm:t>
        <a:bodyPr/>
        <a:lstStyle/>
        <a:p>
          <a:endParaRPr lang="fr-FR"/>
        </a:p>
      </dgm:t>
    </dgm:pt>
    <dgm:pt modelId="{2F9076C1-D055-45F5-BBE0-A30467194167}" type="sibTrans" cxnId="{9F9CB25D-E136-4147-80A2-73688CFE35F9}">
      <dgm:prSet/>
      <dgm:spPr/>
      <dgm:t>
        <a:bodyPr/>
        <a:lstStyle/>
        <a:p>
          <a:endParaRPr lang="fr-FR"/>
        </a:p>
      </dgm:t>
    </dgm:pt>
    <dgm:pt modelId="{F9E462B3-C03D-4558-9ACC-0868E8995FA9}">
      <dgm:prSet phldrT="[Texte]" custT="1"/>
      <dgm:spPr/>
      <dgm:t>
        <a:bodyPr/>
        <a:lstStyle/>
        <a:p>
          <a:r>
            <a:rPr lang="fr-FR" sz="1400" dirty="0" smtClean="0"/>
            <a:t>Informatique</a:t>
          </a:r>
          <a:endParaRPr lang="fr-FR" sz="1400" dirty="0"/>
        </a:p>
      </dgm:t>
    </dgm:pt>
    <dgm:pt modelId="{3C1E5C2E-6CC5-4BB0-A274-3882D71DA0AC}" type="parTrans" cxnId="{C8E3D816-7E59-4C04-805F-74C17135B741}">
      <dgm:prSet/>
      <dgm:spPr/>
      <dgm:t>
        <a:bodyPr/>
        <a:lstStyle/>
        <a:p>
          <a:endParaRPr lang="fr-FR"/>
        </a:p>
      </dgm:t>
    </dgm:pt>
    <dgm:pt modelId="{0ECCDF48-EEE3-4603-8D6D-A97F5C349B46}" type="sibTrans" cxnId="{C8E3D816-7E59-4C04-805F-74C17135B741}">
      <dgm:prSet/>
      <dgm:spPr/>
      <dgm:t>
        <a:bodyPr/>
        <a:lstStyle/>
        <a:p>
          <a:endParaRPr lang="fr-FR"/>
        </a:p>
      </dgm:t>
    </dgm:pt>
    <dgm:pt modelId="{86342B61-7266-4496-B013-73ADC4C353D0}" type="pres">
      <dgm:prSet presAssocID="{DEAC271F-1E72-4665-A906-D28F63FC9E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9305D9-47CC-4119-9714-E8F5F1546FE2}" type="pres">
      <dgm:prSet presAssocID="{0ADF0D82-23DC-4B86-A219-5E351997544A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C6E565-E529-4626-95E4-6F3885E2EDE3}" type="pres">
      <dgm:prSet presAssocID="{B41CBFA5-66DA-4F1B-881E-F02CA8C6680B}" presName="space" presStyleCnt="0"/>
      <dgm:spPr/>
    </dgm:pt>
    <dgm:pt modelId="{6496D0B7-29BB-48CF-8EDF-C877FE0823C6}" type="pres">
      <dgm:prSet presAssocID="{E71C9E3A-F79C-4A7F-A280-F17275484D53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045364-6441-4A11-BE8C-0717FBEB79A3}" type="pres">
      <dgm:prSet presAssocID="{C6E0EED9-DDEF-470A-B683-A9E8EF335A4C}" presName="space" presStyleCnt="0"/>
      <dgm:spPr/>
    </dgm:pt>
    <dgm:pt modelId="{36F0E01B-3D8E-4FBA-9DAB-8E2F077F6B0E}" type="pres">
      <dgm:prSet presAssocID="{49040445-89A4-494B-9439-3B9D756E9CAD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06F7C2-BACD-4DF7-AC8E-F9A094DA81EB}" type="pres">
      <dgm:prSet presAssocID="{7682BE3B-6F62-48B3-9EF6-012B2234052B}" presName="space" presStyleCnt="0"/>
      <dgm:spPr/>
    </dgm:pt>
    <dgm:pt modelId="{90772D82-A7AD-4F62-AC51-B552278D49DF}" type="pres">
      <dgm:prSet presAssocID="{2E59E54C-F477-4635-B668-C5DFBF706AFF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483199-27F4-4EC0-AE67-5A4129EFB0CD}" type="pres">
      <dgm:prSet presAssocID="{9A5D6873-0905-4333-BE47-119905F64A14}" presName="space" presStyleCnt="0"/>
      <dgm:spPr/>
    </dgm:pt>
    <dgm:pt modelId="{896B45E9-51BE-400E-8914-8680D17B995C}" type="pres">
      <dgm:prSet presAssocID="{6C2F0AFF-1438-4F9F-9361-350D78BC2666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F9F87C-2329-42E3-B74D-C97D572C1C6C}" type="pres">
      <dgm:prSet presAssocID="{2F9076C1-D055-45F5-BBE0-A30467194167}" presName="space" presStyleCnt="0"/>
      <dgm:spPr/>
    </dgm:pt>
    <dgm:pt modelId="{BC60DBE6-509D-4720-A7F6-4D2CDB107760}" type="pres">
      <dgm:prSet presAssocID="{F9E462B3-C03D-4558-9ACC-0868E8995FA9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7F030F-326E-47F5-B64D-08E7A3D6C055}" srcId="{DEAC271F-1E72-4665-A906-D28F63FC9EF3}" destId="{49040445-89A4-494B-9439-3B9D756E9CAD}" srcOrd="2" destOrd="0" parTransId="{71AF496A-5B0F-4F28-A4AB-FADBAA951E5A}" sibTransId="{7682BE3B-6F62-48B3-9EF6-012B2234052B}"/>
    <dgm:cxn modelId="{DD798F79-A690-4BAC-912D-A44489FBDADB}" srcId="{DEAC271F-1E72-4665-A906-D28F63FC9EF3}" destId="{E71C9E3A-F79C-4A7F-A280-F17275484D53}" srcOrd="1" destOrd="0" parTransId="{8ACD6049-5B07-4AD9-81BD-8B6DC409A29A}" sibTransId="{C6E0EED9-DDEF-470A-B683-A9E8EF335A4C}"/>
    <dgm:cxn modelId="{CB6AEB31-D994-4227-90F8-38F43D745B27}" type="presOf" srcId="{6C2F0AFF-1438-4F9F-9361-350D78BC2666}" destId="{896B45E9-51BE-400E-8914-8680D17B995C}" srcOrd="0" destOrd="0" presId="urn:microsoft.com/office/officeart/2005/8/layout/venn3"/>
    <dgm:cxn modelId="{81FF37B2-7569-4875-BB8F-C67870325CD8}" type="presOf" srcId="{F9E462B3-C03D-4558-9ACC-0868E8995FA9}" destId="{BC60DBE6-509D-4720-A7F6-4D2CDB107760}" srcOrd="0" destOrd="0" presId="urn:microsoft.com/office/officeart/2005/8/layout/venn3"/>
    <dgm:cxn modelId="{E0B70968-B896-4A87-BBE2-962000E48DE4}" type="presOf" srcId="{E71C9E3A-F79C-4A7F-A280-F17275484D53}" destId="{6496D0B7-29BB-48CF-8EDF-C877FE0823C6}" srcOrd="0" destOrd="0" presId="urn:microsoft.com/office/officeart/2005/8/layout/venn3"/>
    <dgm:cxn modelId="{C8E3D816-7E59-4C04-805F-74C17135B741}" srcId="{DEAC271F-1E72-4665-A906-D28F63FC9EF3}" destId="{F9E462B3-C03D-4558-9ACC-0868E8995FA9}" srcOrd="5" destOrd="0" parTransId="{3C1E5C2E-6CC5-4BB0-A274-3882D71DA0AC}" sibTransId="{0ECCDF48-EEE3-4603-8D6D-A97F5C349B46}"/>
    <dgm:cxn modelId="{BFFB1776-071D-4296-96F5-C2E1AC8E9DA9}" type="presOf" srcId="{0ADF0D82-23DC-4B86-A219-5E351997544A}" destId="{D59305D9-47CC-4119-9714-E8F5F1546FE2}" srcOrd="0" destOrd="0" presId="urn:microsoft.com/office/officeart/2005/8/layout/venn3"/>
    <dgm:cxn modelId="{53314EDA-163E-44CF-8BDC-06C575177632}" srcId="{DEAC271F-1E72-4665-A906-D28F63FC9EF3}" destId="{2E59E54C-F477-4635-B668-C5DFBF706AFF}" srcOrd="3" destOrd="0" parTransId="{09EF5656-E8FF-49F0-ABF1-05CB13E8C63E}" sibTransId="{9A5D6873-0905-4333-BE47-119905F64A14}"/>
    <dgm:cxn modelId="{38B973E0-F778-484E-A3CC-C47C5DAE91BB}" srcId="{DEAC271F-1E72-4665-A906-D28F63FC9EF3}" destId="{0ADF0D82-23DC-4B86-A219-5E351997544A}" srcOrd="0" destOrd="0" parTransId="{744DE791-FC48-4329-9AC3-2539EE35A5BC}" sibTransId="{B41CBFA5-66DA-4F1B-881E-F02CA8C6680B}"/>
    <dgm:cxn modelId="{783E5486-DF2E-48EE-9047-82CB9C6B10E4}" type="presOf" srcId="{49040445-89A4-494B-9439-3B9D756E9CAD}" destId="{36F0E01B-3D8E-4FBA-9DAB-8E2F077F6B0E}" srcOrd="0" destOrd="0" presId="urn:microsoft.com/office/officeart/2005/8/layout/venn3"/>
    <dgm:cxn modelId="{C1269D65-FECB-40C1-AB7F-3B7D5565A1F6}" type="presOf" srcId="{2E59E54C-F477-4635-B668-C5DFBF706AFF}" destId="{90772D82-A7AD-4F62-AC51-B552278D49DF}" srcOrd="0" destOrd="0" presId="urn:microsoft.com/office/officeart/2005/8/layout/venn3"/>
    <dgm:cxn modelId="{9F9CB25D-E136-4147-80A2-73688CFE35F9}" srcId="{DEAC271F-1E72-4665-A906-D28F63FC9EF3}" destId="{6C2F0AFF-1438-4F9F-9361-350D78BC2666}" srcOrd="4" destOrd="0" parTransId="{FB46D199-F3FB-4842-B189-9EAC43DBB792}" sibTransId="{2F9076C1-D055-45F5-BBE0-A30467194167}"/>
    <dgm:cxn modelId="{F666B2C2-9A84-4DBF-92C4-D1433A572C73}" type="presOf" srcId="{DEAC271F-1E72-4665-A906-D28F63FC9EF3}" destId="{86342B61-7266-4496-B013-73ADC4C353D0}" srcOrd="0" destOrd="0" presId="urn:microsoft.com/office/officeart/2005/8/layout/venn3"/>
    <dgm:cxn modelId="{641B4F3B-CB8A-40E3-AEA2-B887C1CC2726}" type="presParOf" srcId="{86342B61-7266-4496-B013-73ADC4C353D0}" destId="{D59305D9-47CC-4119-9714-E8F5F1546FE2}" srcOrd="0" destOrd="0" presId="urn:microsoft.com/office/officeart/2005/8/layout/venn3"/>
    <dgm:cxn modelId="{5C492D9B-17D6-43C5-A41F-2125B1223DCC}" type="presParOf" srcId="{86342B61-7266-4496-B013-73ADC4C353D0}" destId="{41C6E565-E529-4626-95E4-6F3885E2EDE3}" srcOrd="1" destOrd="0" presId="urn:microsoft.com/office/officeart/2005/8/layout/venn3"/>
    <dgm:cxn modelId="{B77A101D-CF5E-4D82-AC87-BB6E70742E5C}" type="presParOf" srcId="{86342B61-7266-4496-B013-73ADC4C353D0}" destId="{6496D0B7-29BB-48CF-8EDF-C877FE0823C6}" srcOrd="2" destOrd="0" presId="urn:microsoft.com/office/officeart/2005/8/layout/venn3"/>
    <dgm:cxn modelId="{C210DDDE-3145-4452-BB94-9569E09D3DBF}" type="presParOf" srcId="{86342B61-7266-4496-B013-73ADC4C353D0}" destId="{E1045364-6441-4A11-BE8C-0717FBEB79A3}" srcOrd="3" destOrd="0" presId="urn:microsoft.com/office/officeart/2005/8/layout/venn3"/>
    <dgm:cxn modelId="{3815D2BB-618E-4B42-A68F-9F86CD3B42B4}" type="presParOf" srcId="{86342B61-7266-4496-B013-73ADC4C353D0}" destId="{36F0E01B-3D8E-4FBA-9DAB-8E2F077F6B0E}" srcOrd="4" destOrd="0" presId="urn:microsoft.com/office/officeart/2005/8/layout/venn3"/>
    <dgm:cxn modelId="{F3A1E9D7-38DB-4816-AB14-DEE6872A34FC}" type="presParOf" srcId="{86342B61-7266-4496-B013-73ADC4C353D0}" destId="{5106F7C2-BACD-4DF7-AC8E-F9A094DA81EB}" srcOrd="5" destOrd="0" presId="urn:microsoft.com/office/officeart/2005/8/layout/venn3"/>
    <dgm:cxn modelId="{CE45DBC6-9429-413C-86FC-7D18AD37CB3B}" type="presParOf" srcId="{86342B61-7266-4496-B013-73ADC4C353D0}" destId="{90772D82-A7AD-4F62-AC51-B552278D49DF}" srcOrd="6" destOrd="0" presId="urn:microsoft.com/office/officeart/2005/8/layout/venn3"/>
    <dgm:cxn modelId="{3075B288-3513-4C2D-A472-08F9305FD401}" type="presParOf" srcId="{86342B61-7266-4496-B013-73ADC4C353D0}" destId="{C2483199-27F4-4EC0-AE67-5A4129EFB0CD}" srcOrd="7" destOrd="0" presId="urn:microsoft.com/office/officeart/2005/8/layout/venn3"/>
    <dgm:cxn modelId="{9981C6EC-8B2E-4D93-8F63-AE088C7D3D79}" type="presParOf" srcId="{86342B61-7266-4496-B013-73ADC4C353D0}" destId="{896B45E9-51BE-400E-8914-8680D17B995C}" srcOrd="8" destOrd="0" presId="urn:microsoft.com/office/officeart/2005/8/layout/venn3"/>
    <dgm:cxn modelId="{A57386F3-EE8A-4410-A58E-9EBEC41C1971}" type="presParOf" srcId="{86342B61-7266-4496-B013-73ADC4C353D0}" destId="{9CF9F87C-2329-42E3-B74D-C97D572C1C6C}" srcOrd="9" destOrd="0" presId="urn:microsoft.com/office/officeart/2005/8/layout/venn3"/>
    <dgm:cxn modelId="{82913FAD-9609-465B-BAB7-376767E431C9}" type="presParOf" srcId="{86342B61-7266-4496-B013-73ADC4C353D0}" destId="{BC60DBE6-509D-4720-A7F6-4D2CDB107760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F19E3B-33F1-420C-9318-C0DC9F289DE3}" type="doc">
      <dgm:prSet loTypeId="urn:microsoft.com/office/officeart/2005/8/layout/venn3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F895633-0366-4A23-9CA8-326182545E04}">
      <dgm:prSet phldrT="[Texte]" custT="1"/>
      <dgm:spPr/>
      <dgm:t>
        <a:bodyPr/>
        <a:lstStyle/>
        <a:p>
          <a:r>
            <a:rPr lang="fr-FR" sz="1300" dirty="0" smtClean="0"/>
            <a:t>Gestion Logistique</a:t>
          </a:r>
          <a:endParaRPr lang="fr-FR" sz="1300" dirty="0"/>
        </a:p>
      </dgm:t>
    </dgm:pt>
    <dgm:pt modelId="{26A6C21D-81A5-4670-B899-663F761EEF27}" type="parTrans" cxnId="{F5B939F7-EAC3-4A7E-8421-E7B2E08DD0FA}">
      <dgm:prSet/>
      <dgm:spPr/>
      <dgm:t>
        <a:bodyPr/>
        <a:lstStyle/>
        <a:p>
          <a:endParaRPr lang="fr-FR"/>
        </a:p>
      </dgm:t>
    </dgm:pt>
    <dgm:pt modelId="{45BC32D7-0D19-4326-AE34-454098EEA60A}" type="sibTrans" cxnId="{F5B939F7-EAC3-4A7E-8421-E7B2E08DD0FA}">
      <dgm:prSet/>
      <dgm:spPr/>
      <dgm:t>
        <a:bodyPr/>
        <a:lstStyle/>
        <a:p>
          <a:endParaRPr lang="fr-FR"/>
        </a:p>
      </dgm:t>
    </dgm:pt>
    <dgm:pt modelId="{9088BA0A-BCE9-49CE-8463-87481D038984}">
      <dgm:prSet phldrT="[Texte]" custT="1"/>
      <dgm:spPr/>
      <dgm:t>
        <a:bodyPr/>
        <a:lstStyle/>
        <a:p>
          <a:r>
            <a:rPr lang="fr-FR" sz="1200" dirty="0" smtClean="0"/>
            <a:t>Communication</a:t>
          </a:r>
          <a:endParaRPr lang="fr-FR" sz="1300" dirty="0"/>
        </a:p>
      </dgm:t>
    </dgm:pt>
    <dgm:pt modelId="{FB9ED086-5C46-4650-99F1-2D36E153022C}" type="parTrans" cxnId="{EE561A1B-0984-453B-894C-DE38F6BDFD83}">
      <dgm:prSet/>
      <dgm:spPr/>
      <dgm:t>
        <a:bodyPr/>
        <a:lstStyle/>
        <a:p>
          <a:endParaRPr lang="fr-FR"/>
        </a:p>
      </dgm:t>
    </dgm:pt>
    <dgm:pt modelId="{EEE6252D-CD70-4BF6-B1E9-805C26C184BA}" type="sibTrans" cxnId="{EE561A1B-0984-453B-894C-DE38F6BDFD83}">
      <dgm:prSet/>
      <dgm:spPr/>
      <dgm:t>
        <a:bodyPr/>
        <a:lstStyle/>
        <a:p>
          <a:endParaRPr lang="fr-FR"/>
        </a:p>
      </dgm:t>
    </dgm:pt>
    <dgm:pt modelId="{911DF1AE-8FCB-4608-847C-D495AD454648}">
      <dgm:prSet phldrT="[Texte]" custT="1"/>
      <dgm:spPr/>
      <dgm:t>
        <a:bodyPr/>
        <a:lstStyle/>
        <a:p>
          <a:r>
            <a:rPr lang="fr-FR" sz="1300" dirty="0" smtClean="0"/>
            <a:t>Comptabilité</a:t>
          </a:r>
          <a:endParaRPr lang="fr-FR" sz="1300" dirty="0"/>
        </a:p>
      </dgm:t>
    </dgm:pt>
    <dgm:pt modelId="{5CD66ACD-1259-4E30-9010-2D02BE8F01F3}" type="parTrans" cxnId="{6CF0D10D-569A-4309-99A0-6B01B631DA41}">
      <dgm:prSet/>
      <dgm:spPr/>
      <dgm:t>
        <a:bodyPr/>
        <a:lstStyle/>
        <a:p>
          <a:endParaRPr lang="fr-FR"/>
        </a:p>
      </dgm:t>
    </dgm:pt>
    <dgm:pt modelId="{C41561D0-D3CC-4C84-A5EC-B67A5EB21FF1}" type="sibTrans" cxnId="{6CF0D10D-569A-4309-99A0-6B01B631DA41}">
      <dgm:prSet/>
      <dgm:spPr/>
      <dgm:t>
        <a:bodyPr/>
        <a:lstStyle/>
        <a:p>
          <a:endParaRPr lang="fr-FR"/>
        </a:p>
      </dgm:t>
    </dgm:pt>
    <dgm:pt modelId="{C3BE90BF-D015-44D0-BFDF-489B83E6FBB8}">
      <dgm:prSet phldrT="[Texte]" custT="1"/>
      <dgm:spPr/>
      <dgm:t>
        <a:bodyPr/>
        <a:lstStyle/>
        <a:p>
          <a:r>
            <a:rPr lang="fr-FR" sz="1300" dirty="0" smtClean="0"/>
            <a:t>Banque assurance</a:t>
          </a:r>
          <a:endParaRPr lang="fr-FR" sz="1300" dirty="0"/>
        </a:p>
      </dgm:t>
    </dgm:pt>
    <dgm:pt modelId="{E5EC9E4D-4FB3-4E57-9917-7DB223B6BC7D}" type="parTrans" cxnId="{2FB33174-FE39-4A91-B363-8352C3288B4E}">
      <dgm:prSet/>
      <dgm:spPr/>
      <dgm:t>
        <a:bodyPr/>
        <a:lstStyle/>
        <a:p>
          <a:endParaRPr lang="fr-FR"/>
        </a:p>
      </dgm:t>
    </dgm:pt>
    <dgm:pt modelId="{BB6F7F14-C492-42DA-9AC7-9F09E8908D35}" type="sibTrans" cxnId="{2FB33174-FE39-4A91-B363-8352C3288B4E}">
      <dgm:prSet/>
      <dgm:spPr/>
      <dgm:t>
        <a:bodyPr/>
        <a:lstStyle/>
        <a:p>
          <a:endParaRPr lang="fr-FR"/>
        </a:p>
      </dgm:t>
    </dgm:pt>
    <dgm:pt modelId="{18FE2FFB-4823-4D18-BBF1-B8C3CA8E6E39}">
      <dgm:prSet phldrT="[Texte]" custT="1"/>
      <dgm:spPr/>
      <dgm:t>
        <a:bodyPr/>
        <a:lstStyle/>
        <a:p>
          <a:r>
            <a:rPr lang="fr-FR" sz="1300" dirty="0" smtClean="0"/>
            <a:t>Administration</a:t>
          </a:r>
          <a:endParaRPr lang="fr-FR" sz="1300" dirty="0"/>
        </a:p>
      </dgm:t>
    </dgm:pt>
    <dgm:pt modelId="{BD241E5C-05B4-4A0B-8963-67606A30E691}" type="parTrans" cxnId="{5148EEF9-AFA5-4877-A3D2-38C9D6F67AB5}">
      <dgm:prSet/>
      <dgm:spPr/>
      <dgm:t>
        <a:bodyPr/>
        <a:lstStyle/>
        <a:p>
          <a:endParaRPr lang="fr-FR"/>
        </a:p>
      </dgm:t>
    </dgm:pt>
    <dgm:pt modelId="{0E3EDF49-67C5-4081-B097-AED708A158F2}" type="sibTrans" cxnId="{5148EEF9-AFA5-4877-A3D2-38C9D6F67AB5}">
      <dgm:prSet/>
      <dgm:spPr/>
      <dgm:t>
        <a:bodyPr/>
        <a:lstStyle/>
        <a:p>
          <a:endParaRPr lang="fr-FR"/>
        </a:p>
      </dgm:t>
    </dgm:pt>
    <dgm:pt modelId="{6D31AD75-65A9-42DB-97F5-7AB3FFB78BD3}">
      <dgm:prSet phldrT="[Texte]" custT="1"/>
      <dgm:spPr/>
      <dgm:t>
        <a:bodyPr/>
        <a:lstStyle/>
        <a:p>
          <a:r>
            <a:rPr lang="fr-FR" sz="1300" dirty="0" smtClean="0"/>
            <a:t>Commerce</a:t>
          </a:r>
          <a:endParaRPr lang="fr-FR" sz="1300" dirty="0"/>
        </a:p>
      </dgm:t>
    </dgm:pt>
    <dgm:pt modelId="{40205607-4BE1-452E-941D-FA092A488150}" type="parTrans" cxnId="{ED04A16A-A67D-4186-934A-6E54D5F09B30}">
      <dgm:prSet/>
      <dgm:spPr/>
      <dgm:t>
        <a:bodyPr/>
        <a:lstStyle/>
        <a:p>
          <a:endParaRPr lang="fr-FR"/>
        </a:p>
      </dgm:t>
    </dgm:pt>
    <dgm:pt modelId="{86EFCE4C-EED2-44A7-994C-DB34AAC12665}" type="sibTrans" cxnId="{ED04A16A-A67D-4186-934A-6E54D5F09B30}">
      <dgm:prSet/>
      <dgm:spPr/>
      <dgm:t>
        <a:bodyPr/>
        <a:lstStyle/>
        <a:p>
          <a:endParaRPr lang="fr-FR"/>
        </a:p>
      </dgm:t>
    </dgm:pt>
    <dgm:pt modelId="{DA19EB33-32F1-4CD6-8299-A236F259FF1C}" type="pres">
      <dgm:prSet presAssocID="{94F19E3B-33F1-420C-9318-C0DC9F289D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BF1E2E-3117-4581-9D48-742FEBF502BD}" type="pres">
      <dgm:prSet presAssocID="{9F895633-0366-4A23-9CA8-326182545E04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9A4836-C6A5-4BD4-95F7-FB4BF9138797}" type="pres">
      <dgm:prSet presAssocID="{45BC32D7-0D19-4326-AE34-454098EEA60A}" presName="space" presStyleCnt="0"/>
      <dgm:spPr/>
    </dgm:pt>
    <dgm:pt modelId="{C0963E0B-D168-436E-AD2F-9F1EDC9AC1CE}" type="pres">
      <dgm:prSet presAssocID="{9088BA0A-BCE9-49CE-8463-87481D038984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112446-FC64-4952-914A-1F4C565AC295}" type="pres">
      <dgm:prSet presAssocID="{EEE6252D-CD70-4BF6-B1E9-805C26C184BA}" presName="space" presStyleCnt="0"/>
      <dgm:spPr/>
    </dgm:pt>
    <dgm:pt modelId="{3207D659-5068-44BC-81BA-705DB7899851}" type="pres">
      <dgm:prSet presAssocID="{911DF1AE-8FCB-4608-847C-D495AD454648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D49BFB-868F-49C2-A341-E40F9DBE94EB}" type="pres">
      <dgm:prSet presAssocID="{C41561D0-D3CC-4C84-A5EC-B67A5EB21FF1}" presName="space" presStyleCnt="0"/>
      <dgm:spPr/>
    </dgm:pt>
    <dgm:pt modelId="{42CCCC68-3CC6-4C74-8D3C-0E34D8E389FC}" type="pres">
      <dgm:prSet presAssocID="{18FE2FFB-4823-4D18-BBF1-B8C3CA8E6E39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0CF576-35A3-488F-9FD7-193A1FCF67DA}" type="pres">
      <dgm:prSet presAssocID="{0E3EDF49-67C5-4081-B097-AED708A158F2}" presName="space" presStyleCnt="0"/>
      <dgm:spPr/>
    </dgm:pt>
    <dgm:pt modelId="{B190F2D0-60DA-4820-8C57-E8AEFF6DE7E1}" type="pres">
      <dgm:prSet presAssocID="{6D31AD75-65A9-42DB-97F5-7AB3FFB78BD3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0A696-CB2B-4415-82B3-6902E22E5644}" type="pres">
      <dgm:prSet presAssocID="{86EFCE4C-EED2-44A7-994C-DB34AAC12665}" presName="space" presStyleCnt="0"/>
      <dgm:spPr/>
    </dgm:pt>
    <dgm:pt modelId="{80732675-8F2A-4CF6-9876-201BD66B3505}" type="pres">
      <dgm:prSet presAssocID="{C3BE90BF-D015-44D0-BFDF-489B83E6FBB8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F7CCCB-3963-4245-AD4E-E969DEF2BD94}" type="presOf" srcId="{6D31AD75-65A9-42DB-97F5-7AB3FFB78BD3}" destId="{B190F2D0-60DA-4820-8C57-E8AEFF6DE7E1}" srcOrd="0" destOrd="0" presId="urn:microsoft.com/office/officeart/2005/8/layout/venn3"/>
    <dgm:cxn modelId="{F5B939F7-EAC3-4A7E-8421-E7B2E08DD0FA}" srcId="{94F19E3B-33F1-420C-9318-C0DC9F289DE3}" destId="{9F895633-0366-4A23-9CA8-326182545E04}" srcOrd="0" destOrd="0" parTransId="{26A6C21D-81A5-4670-B899-663F761EEF27}" sibTransId="{45BC32D7-0D19-4326-AE34-454098EEA60A}"/>
    <dgm:cxn modelId="{2FB33174-FE39-4A91-B363-8352C3288B4E}" srcId="{94F19E3B-33F1-420C-9318-C0DC9F289DE3}" destId="{C3BE90BF-D015-44D0-BFDF-489B83E6FBB8}" srcOrd="5" destOrd="0" parTransId="{E5EC9E4D-4FB3-4E57-9917-7DB223B6BC7D}" sibTransId="{BB6F7F14-C492-42DA-9AC7-9F09E8908D35}"/>
    <dgm:cxn modelId="{E55CF3E6-0D9C-485D-948F-BDB2F47158AF}" type="presOf" srcId="{911DF1AE-8FCB-4608-847C-D495AD454648}" destId="{3207D659-5068-44BC-81BA-705DB7899851}" srcOrd="0" destOrd="0" presId="urn:microsoft.com/office/officeart/2005/8/layout/venn3"/>
    <dgm:cxn modelId="{EE7D68D8-5D41-46B4-AE0F-253F48938E87}" type="presOf" srcId="{94F19E3B-33F1-420C-9318-C0DC9F289DE3}" destId="{DA19EB33-32F1-4CD6-8299-A236F259FF1C}" srcOrd="0" destOrd="0" presId="urn:microsoft.com/office/officeart/2005/8/layout/venn3"/>
    <dgm:cxn modelId="{5148EEF9-AFA5-4877-A3D2-38C9D6F67AB5}" srcId="{94F19E3B-33F1-420C-9318-C0DC9F289DE3}" destId="{18FE2FFB-4823-4D18-BBF1-B8C3CA8E6E39}" srcOrd="3" destOrd="0" parTransId="{BD241E5C-05B4-4A0B-8963-67606A30E691}" sibTransId="{0E3EDF49-67C5-4081-B097-AED708A158F2}"/>
    <dgm:cxn modelId="{DD0C68DF-E08E-4BAD-8A9F-5CC6CC3D8014}" type="presOf" srcId="{9F895633-0366-4A23-9CA8-326182545E04}" destId="{B4BF1E2E-3117-4581-9D48-742FEBF502BD}" srcOrd="0" destOrd="0" presId="urn:microsoft.com/office/officeart/2005/8/layout/venn3"/>
    <dgm:cxn modelId="{EE561A1B-0984-453B-894C-DE38F6BDFD83}" srcId="{94F19E3B-33F1-420C-9318-C0DC9F289DE3}" destId="{9088BA0A-BCE9-49CE-8463-87481D038984}" srcOrd="1" destOrd="0" parTransId="{FB9ED086-5C46-4650-99F1-2D36E153022C}" sibTransId="{EEE6252D-CD70-4BF6-B1E9-805C26C184BA}"/>
    <dgm:cxn modelId="{ED04A16A-A67D-4186-934A-6E54D5F09B30}" srcId="{94F19E3B-33F1-420C-9318-C0DC9F289DE3}" destId="{6D31AD75-65A9-42DB-97F5-7AB3FFB78BD3}" srcOrd="4" destOrd="0" parTransId="{40205607-4BE1-452E-941D-FA092A488150}" sibTransId="{86EFCE4C-EED2-44A7-994C-DB34AAC12665}"/>
    <dgm:cxn modelId="{6CF0D10D-569A-4309-99A0-6B01B631DA41}" srcId="{94F19E3B-33F1-420C-9318-C0DC9F289DE3}" destId="{911DF1AE-8FCB-4608-847C-D495AD454648}" srcOrd="2" destOrd="0" parTransId="{5CD66ACD-1259-4E30-9010-2D02BE8F01F3}" sibTransId="{C41561D0-D3CC-4C84-A5EC-B67A5EB21FF1}"/>
    <dgm:cxn modelId="{49A1EF53-E26D-4738-A7F9-758B126F1EA6}" type="presOf" srcId="{C3BE90BF-D015-44D0-BFDF-489B83E6FBB8}" destId="{80732675-8F2A-4CF6-9876-201BD66B3505}" srcOrd="0" destOrd="0" presId="urn:microsoft.com/office/officeart/2005/8/layout/venn3"/>
    <dgm:cxn modelId="{9D61027B-4545-41C5-A313-3E7CF06B9B19}" type="presOf" srcId="{18FE2FFB-4823-4D18-BBF1-B8C3CA8E6E39}" destId="{42CCCC68-3CC6-4C74-8D3C-0E34D8E389FC}" srcOrd="0" destOrd="0" presId="urn:microsoft.com/office/officeart/2005/8/layout/venn3"/>
    <dgm:cxn modelId="{FB0387BD-7357-4DEB-B4C8-F12D8584A7F3}" type="presOf" srcId="{9088BA0A-BCE9-49CE-8463-87481D038984}" destId="{C0963E0B-D168-436E-AD2F-9F1EDC9AC1CE}" srcOrd="0" destOrd="0" presId="urn:microsoft.com/office/officeart/2005/8/layout/venn3"/>
    <dgm:cxn modelId="{C0CD6D67-F36F-4E3B-BBDF-842C4AC0AB78}" type="presParOf" srcId="{DA19EB33-32F1-4CD6-8299-A236F259FF1C}" destId="{B4BF1E2E-3117-4581-9D48-742FEBF502BD}" srcOrd="0" destOrd="0" presId="urn:microsoft.com/office/officeart/2005/8/layout/venn3"/>
    <dgm:cxn modelId="{36D7A8ED-E917-4457-AA86-9DE1ADD07A6D}" type="presParOf" srcId="{DA19EB33-32F1-4CD6-8299-A236F259FF1C}" destId="{0E9A4836-C6A5-4BD4-95F7-FB4BF9138797}" srcOrd="1" destOrd="0" presId="urn:microsoft.com/office/officeart/2005/8/layout/venn3"/>
    <dgm:cxn modelId="{62A78742-8CC0-4A92-B3EE-1852EC87C6F2}" type="presParOf" srcId="{DA19EB33-32F1-4CD6-8299-A236F259FF1C}" destId="{C0963E0B-D168-436E-AD2F-9F1EDC9AC1CE}" srcOrd="2" destOrd="0" presId="urn:microsoft.com/office/officeart/2005/8/layout/venn3"/>
    <dgm:cxn modelId="{75166828-1CE0-49F2-BC1F-B2FC2F8AF378}" type="presParOf" srcId="{DA19EB33-32F1-4CD6-8299-A236F259FF1C}" destId="{76112446-FC64-4952-914A-1F4C565AC295}" srcOrd="3" destOrd="0" presId="urn:microsoft.com/office/officeart/2005/8/layout/venn3"/>
    <dgm:cxn modelId="{0B0DF685-4D78-4FDD-97D4-AC3FE9515CA4}" type="presParOf" srcId="{DA19EB33-32F1-4CD6-8299-A236F259FF1C}" destId="{3207D659-5068-44BC-81BA-705DB7899851}" srcOrd="4" destOrd="0" presId="urn:microsoft.com/office/officeart/2005/8/layout/venn3"/>
    <dgm:cxn modelId="{BF7BB2A2-4219-49D8-A8D1-F888CB36392E}" type="presParOf" srcId="{DA19EB33-32F1-4CD6-8299-A236F259FF1C}" destId="{36D49BFB-868F-49C2-A341-E40F9DBE94EB}" srcOrd="5" destOrd="0" presId="urn:microsoft.com/office/officeart/2005/8/layout/venn3"/>
    <dgm:cxn modelId="{C2268301-A206-4287-9C5E-DB2B8EE128ED}" type="presParOf" srcId="{DA19EB33-32F1-4CD6-8299-A236F259FF1C}" destId="{42CCCC68-3CC6-4C74-8D3C-0E34D8E389FC}" srcOrd="6" destOrd="0" presId="urn:microsoft.com/office/officeart/2005/8/layout/venn3"/>
    <dgm:cxn modelId="{539DDC67-6302-4B3A-B1F1-F10700ED636F}" type="presParOf" srcId="{DA19EB33-32F1-4CD6-8299-A236F259FF1C}" destId="{3F0CF576-35A3-488F-9FD7-193A1FCF67DA}" srcOrd="7" destOrd="0" presId="urn:microsoft.com/office/officeart/2005/8/layout/venn3"/>
    <dgm:cxn modelId="{C2BA0AAD-6C41-4591-8E37-4386D1E36843}" type="presParOf" srcId="{DA19EB33-32F1-4CD6-8299-A236F259FF1C}" destId="{B190F2D0-60DA-4820-8C57-E8AEFF6DE7E1}" srcOrd="8" destOrd="0" presId="urn:microsoft.com/office/officeart/2005/8/layout/venn3"/>
    <dgm:cxn modelId="{CD5258AC-81AA-4892-A8AF-6708230805F0}" type="presParOf" srcId="{DA19EB33-32F1-4CD6-8299-A236F259FF1C}" destId="{7850A696-CB2B-4415-82B3-6902E22E5644}" srcOrd="9" destOrd="0" presId="urn:microsoft.com/office/officeart/2005/8/layout/venn3"/>
    <dgm:cxn modelId="{4564A9CE-FE06-40C8-A663-40188BFADE22}" type="presParOf" srcId="{DA19EB33-32F1-4CD6-8299-A236F259FF1C}" destId="{80732675-8F2A-4CF6-9876-201BD66B3505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AC271F-1E72-4665-A906-D28F63FC9EF3}" type="doc">
      <dgm:prSet loTypeId="urn:microsoft.com/office/officeart/2005/8/layout/venn3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ADF0D82-23DC-4B86-A219-5E351997544A}">
      <dgm:prSet phldrT="[Texte]" custT="1"/>
      <dgm:spPr/>
      <dgm:t>
        <a:bodyPr/>
        <a:lstStyle/>
        <a:p>
          <a:r>
            <a:rPr lang="fr-FR" sz="1400" dirty="0" smtClean="0"/>
            <a:t>Paramédical</a:t>
          </a:r>
          <a:endParaRPr lang="fr-FR" sz="1400" dirty="0"/>
        </a:p>
      </dgm:t>
    </dgm:pt>
    <dgm:pt modelId="{744DE791-FC48-4329-9AC3-2539EE35A5BC}" type="parTrans" cxnId="{38B973E0-F778-484E-A3CC-C47C5DAE91BB}">
      <dgm:prSet/>
      <dgm:spPr/>
      <dgm:t>
        <a:bodyPr/>
        <a:lstStyle/>
        <a:p>
          <a:endParaRPr lang="fr-FR"/>
        </a:p>
      </dgm:t>
    </dgm:pt>
    <dgm:pt modelId="{B41CBFA5-66DA-4F1B-881E-F02CA8C6680B}" type="sibTrans" cxnId="{38B973E0-F778-484E-A3CC-C47C5DAE91BB}">
      <dgm:prSet/>
      <dgm:spPr/>
      <dgm:t>
        <a:bodyPr/>
        <a:lstStyle/>
        <a:p>
          <a:endParaRPr lang="fr-FR"/>
        </a:p>
      </dgm:t>
    </dgm:pt>
    <dgm:pt modelId="{E71C9E3A-F79C-4A7F-A280-F17275484D53}">
      <dgm:prSet phldrT="[Texte]" custT="1"/>
      <dgm:spPr/>
      <dgm:t>
        <a:bodyPr/>
        <a:lstStyle/>
        <a:p>
          <a:r>
            <a:rPr lang="fr-FR" sz="1400" dirty="0" smtClean="0"/>
            <a:t>Médical</a:t>
          </a:r>
          <a:endParaRPr lang="fr-FR" sz="1400" dirty="0"/>
        </a:p>
      </dgm:t>
    </dgm:pt>
    <dgm:pt modelId="{8ACD6049-5B07-4AD9-81BD-8B6DC409A29A}" type="parTrans" cxnId="{DD798F79-A690-4BAC-912D-A44489FBDADB}">
      <dgm:prSet/>
      <dgm:spPr/>
      <dgm:t>
        <a:bodyPr/>
        <a:lstStyle/>
        <a:p>
          <a:endParaRPr lang="fr-FR"/>
        </a:p>
      </dgm:t>
    </dgm:pt>
    <dgm:pt modelId="{C6E0EED9-DDEF-470A-B683-A9E8EF335A4C}" type="sibTrans" cxnId="{DD798F79-A690-4BAC-912D-A44489FBDADB}">
      <dgm:prSet/>
      <dgm:spPr/>
      <dgm:t>
        <a:bodyPr/>
        <a:lstStyle/>
        <a:p>
          <a:endParaRPr lang="fr-FR"/>
        </a:p>
      </dgm:t>
    </dgm:pt>
    <dgm:pt modelId="{49040445-89A4-494B-9439-3B9D756E9CAD}">
      <dgm:prSet phldrT="[Texte]" custT="1"/>
      <dgm:spPr/>
      <dgm:t>
        <a:bodyPr/>
        <a:lstStyle/>
        <a:p>
          <a:r>
            <a:rPr lang="fr-FR" sz="1400" dirty="0" smtClean="0"/>
            <a:t>Social</a:t>
          </a:r>
          <a:endParaRPr lang="fr-FR" sz="1400" dirty="0"/>
        </a:p>
      </dgm:t>
    </dgm:pt>
    <dgm:pt modelId="{71AF496A-5B0F-4F28-A4AB-FADBAA951E5A}" type="parTrans" cxnId="{707F030F-326E-47F5-B64D-08E7A3D6C055}">
      <dgm:prSet/>
      <dgm:spPr/>
      <dgm:t>
        <a:bodyPr/>
        <a:lstStyle/>
        <a:p>
          <a:endParaRPr lang="fr-FR"/>
        </a:p>
      </dgm:t>
    </dgm:pt>
    <dgm:pt modelId="{7682BE3B-6F62-48B3-9EF6-012B2234052B}" type="sibTrans" cxnId="{707F030F-326E-47F5-B64D-08E7A3D6C055}">
      <dgm:prSet/>
      <dgm:spPr/>
      <dgm:t>
        <a:bodyPr/>
        <a:lstStyle/>
        <a:p>
          <a:endParaRPr lang="fr-FR"/>
        </a:p>
      </dgm:t>
    </dgm:pt>
    <dgm:pt modelId="{2E59E54C-F477-4635-B668-C5DFBF706AFF}">
      <dgm:prSet phldrT="[Texte]" custT="1"/>
      <dgm:spPr/>
      <dgm:t>
        <a:bodyPr/>
        <a:lstStyle/>
        <a:p>
          <a:r>
            <a:rPr lang="fr-FR" sz="1400" dirty="0" smtClean="0"/>
            <a:t>Administratif</a:t>
          </a:r>
          <a:endParaRPr lang="fr-FR" sz="1400" dirty="0"/>
        </a:p>
      </dgm:t>
    </dgm:pt>
    <dgm:pt modelId="{09EF5656-E8FF-49F0-ABF1-05CB13E8C63E}" type="parTrans" cxnId="{53314EDA-163E-44CF-8BDC-06C575177632}">
      <dgm:prSet/>
      <dgm:spPr/>
      <dgm:t>
        <a:bodyPr/>
        <a:lstStyle/>
        <a:p>
          <a:endParaRPr lang="fr-FR"/>
        </a:p>
      </dgm:t>
    </dgm:pt>
    <dgm:pt modelId="{9A5D6873-0905-4333-BE47-119905F64A14}" type="sibTrans" cxnId="{53314EDA-163E-44CF-8BDC-06C575177632}">
      <dgm:prSet/>
      <dgm:spPr/>
      <dgm:t>
        <a:bodyPr/>
        <a:lstStyle/>
        <a:p>
          <a:endParaRPr lang="fr-FR"/>
        </a:p>
      </dgm:t>
    </dgm:pt>
    <dgm:pt modelId="{86342B61-7266-4496-B013-73ADC4C353D0}" type="pres">
      <dgm:prSet presAssocID="{DEAC271F-1E72-4665-A906-D28F63FC9E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9305D9-47CC-4119-9714-E8F5F1546FE2}" type="pres">
      <dgm:prSet presAssocID="{0ADF0D82-23DC-4B86-A219-5E351997544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C6E565-E529-4626-95E4-6F3885E2EDE3}" type="pres">
      <dgm:prSet presAssocID="{B41CBFA5-66DA-4F1B-881E-F02CA8C6680B}" presName="space" presStyleCnt="0"/>
      <dgm:spPr/>
    </dgm:pt>
    <dgm:pt modelId="{6496D0B7-29BB-48CF-8EDF-C877FE0823C6}" type="pres">
      <dgm:prSet presAssocID="{E71C9E3A-F79C-4A7F-A280-F17275484D5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045364-6441-4A11-BE8C-0717FBEB79A3}" type="pres">
      <dgm:prSet presAssocID="{C6E0EED9-DDEF-470A-B683-A9E8EF335A4C}" presName="space" presStyleCnt="0"/>
      <dgm:spPr/>
    </dgm:pt>
    <dgm:pt modelId="{36F0E01B-3D8E-4FBA-9DAB-8E2F077F6B0E}" type="pres">
      <dgm:prSet presAssocID="{49040445-89A4-494B-9439-3B9D756E9CA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06F7C2-BACD-4DF7-AC8E-F9A094DA81EB}" type="pres">
      <dgm:prSet presAssocID="{7682BE3B-6F62-48B3-9EF6-012B2234052B}" presName="space" presStyleCnt="0"/>
      <dgm:spPr/>
    </dgm:pt>
    <dgm:pt modelId="{90772D82-A7AD-4F62-AC51-B552278D49DF}" type="pres">
      <dgm:prSet presAssocID="{2E59E54C-F477-4635-B668-C5DFBF706AF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7F030F-326E-47F5-B64D-08E7A3D6C055}" srcId="{DEAC271F-1E72-4665-A906-D28F63FC9EF3}" destId="{49040445-89A4-494B-9439-3B9D756E9CAD}" srcOrd="2" destOrd="0" parTransId="{71AF496A-5B0F-4F28-A4AB-FADBAA951E5A}" sibTransId="{7682BE3B-6F62-48B3-9EF6-012B2234052B}"/>
    <dgm:cxn modelId="{DD798F79-A690-4BAC-912D-A44489FBDADB}" srcId="{DEAC271F-1E72-4665-A906-D28F63FC9EF3}" destId="{E71C9E3A-F79C-4A7F-A280-F17275484D53}" srcOrd="1" destOrd="0" parTransId="{8ACD6049-5B07-4AD9-81BD-8B6DC409A29A}" sibTransId="{C6E0EED9-DDEF-470A-B683-A9E8EF335A4C}"/>
    <dgm:cxn modelId="{E0B70968-B896-4A87-BBE2-962000E48DE4}" type="presOf" srcId="{E71C9E3A-F79C-4A7F-A280-F17275484D53}" destId="{6496D0B7-29BB-48CF-8EDF-C877FE0823C6}" srcOrd="0" destOrd="0" presId="urn:microsoft.com/office/officeart/2005/8/layout/venn3"/>
    <dgm:cxn modelId="{BFFB1776-071D-4296-96F5-C2E1AC8E9DA9}" type="presOf" srcId="{0ADF0D82-23DC-4B86-A219-5E351997544A}" destId="{D59305D9-47CC-4119-9714-E8F5F1546FE2}" srcOrd="0" destOrd="0" presId="urn:microsoft.com/office/officeart/2005/8/layout/venn3"/>
    <dgm:cxn modelId="{53314EDA-163E-44CF-8BDC-06C575177632}" srcId="{DEAC271F-1E72-4665-A906-D28F63FC9EF3}" destId="{2E59E54C-F477-4635-B668-C5DFBF706AFF}" srcOrd="3" destOrd="0" parTransId="{09EF5656-E8FF-49F0-ABF1-05CB13E8C63E}" sibTransId="{9A5D6873-0905-4333-BE47-119905F64A14}"/>
    <dgm:cxn modelId="{38B973E0-F778-484E-A3CC-C47C5DAE91BB}" srcId="{DEAC271F-1E72-4665-A906-D28F63FC9EF3}" destId="{0ADF0D82-23DC-4B86-A219-5E351997544A}" srcOrd="0" destOrd="0" parTransId="{744DE791-FC48-4329-9AC3-2539EE35A5BC}" sibTransId="{B41CBFA5-66DA-4F1B-881E-F02CA8C6680B}"/>
    <dgm:cxn modelId="{783E5486-DF2E-48EE-9047-82CB9C6B10E4}" type="presOf" srcId="{49040445-89A4-494B-9439-3B9D756E9CAD}" destId="{36F0E01B-3D8E-4FBA-9DAB-8E2F077F6B0E}" srcOrd="0" destOrd="0" presId="urn:microsoft.com/office/officeart/2005/8/layout/venn3"/>
    <dgm:cxn modelId="{C1269D65-FECB-40C1-AB7F-3B7D5565A1F6}" type="presOf" srcId="{2E59E54C-F477-4635-B668-C5DFBF706AFF}" destId="{90772D82-A7AD-4F62-AC51-B552278D49DF}" srcOrd="0" destOrd="0" presId="urn:microsoft.com/office/officeart/2005/8/layout/venn3"/>
    <dgm:cxn modelId="{F666B2C2-9A84-4DBF-92C4-D1433A572C73}" type="presOf" srcId="{DEAC271F-1E72-4665-A906-D28F63FC9EF3}" destId="{86342B61-7266-4496-B013-73ADC4C353D0}" srcOrd="0" destOrd="0" presId="urn:microsoft.com/office/officeart/2005/8/layout/venn3"/>
    <dgm:cxn modelId="{641B4F3B-CB8A-40E3-AEA2-B887C1CC2726}" type="presParOf" srcId="{86342B61-7266-4496-B013-73ADC4C353D0}" destId="{D59305D9-47CC-4119-9714-E8F5F1546FE2}" srcOrd="0" destOrd="0" presId="urn:microsoft.com/office/officeart/2005/8/layout/venn3"/>
    <dgm:cxn modelId="{5C492D9B-17D6-43C5-A41F-2125B1223DCC}" type="presParOf" srcId="{86342B61-7266-4496-B013-73ADC4C353D0}" destId="{41C6E565-E529-4626-95E4-6F3885E2EDE3}" srcOrd="1" destOrd="0" presId="urn:microsoft.com/office/officeart/2005/8/layout/venn3"/>
    <dgm:cxn modelId="{B77A101D-CF5E-4D82-AC87-BB6E70742E5C}" type="presParOf" srcId="{86342B61-7266-4496-B013-73ADC4C353D0}" destId="{6496D0B7-29BB-48CF-8EDF-C877FE0823C6}" srcOrd="2" destOrd="0" presId="urn:microsoft.com/office/officeart/2005/8/layout/venn3"/>
    <dgm:cxn modelId="{C210DDDE-3145-4452-BB94-9569E09D3DBF}" type="presParOf" srcId="{86342B61-7266-4496-B013-73ADC4C353D0}" destId="{E1045364-6441-4A11-BE8C-0717FBEB79A3}" srcOrd="3" destOrd="0" presId="urn:microsoft.com/office/officeart/2005/8/layout/venn3"/>
    <dgm:cxn modelId="{3815D2BB-618E-4B42-A68F-9F86CD3B42B4}" type="presParOf" srcId="{86342B61-7266-4496-B013-73ADC4C353D0}" destId="{36F0E01B-3D8E-4FBA-9DAB-8E2F077F6B0E}" srcOrd="4" destOrd="0" presId="urn:microsoft.com/office/officeart/2005/8/layout/venn3"/>
    <dgm:cxn modelId="{F3A1E9D7-38DB-4816-AB14-DEE6872A34FC}" type="presParOf" srcId="{86342B61-7266-4496-B013-73ADC4C353D0}" destId="{5106F7C2-BACD-4DF7-AC8E-F9A094DA81EB}" srcOrd="5" destOrd="0" presId="urn:microsoft.com/office/officeart/2005/8/layout/venn3"/>
    <dgm:cxn modelId="{CE45DBC6-9429-413C-86FC-7D18AD37CB3B}" type="presParOf" srcId="{86342B61-7266-4496-B013-73ADC4C353D0}" destId="{90772D82-A7AD-4F62-AC51-B552278D49D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F19E3B-33F1-420C-9318-C0DC9F289DE3}" type="doc">
      <dgm:prSet loTypeId="urn:microsoft.com/office/officeart/2005/8/layout/venn3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F895633-0366-4A23-9CA8-326182545E04}">
      <dgm:prSet phldrT="[Texte]" custT="1"/>
      <dgm:spPr/>
      <dgm:t>
        <a:bodyPr/>
        <a:lstStyle/>
        <a:p>
          <a:r>
            <a:rPr lang="fr-FR" sz="1400" dirty="0" smtClean="0"/>
            <a:t>Industrie chimique</a:t>
          </a:r>
          <a:endParaRPr lang="fr-FR" sz="1400" dirty="0"/>
        </a:p>
      </dgm:t>
    </dgm:pt>
    <dgm:pt modelId="{26A6C21D-81A5-4670-B899-663F761EEF27}" type="parTrans" cxnId="{F5B939F7-EAC3-4A7E-8421-E7B2E08DD0FA}">
      <dgm:prSet/>
      <dgm:spPr/>
      <dgm:t>
        <a:bodyPr/>
        <a:lstStyle/>
        <a:p>
          <a:endParaRPr lang="fr-FR"/>
        </a:p>
      </dgm:t>
    </dgm:pt>
    <dgm:pt modelId="{45BC32D7-0D19-4326-AE34-454098EEA60A}" type="sibTrans" cxnId="{F5B939F7-EAC3-4A7E-8421-E7B2E08DD0FA}">
      <dgm:prSet/>
      <dgm:spPr/>
      <dgm:t>
        <a:bodyPr/>
        <a:lstStyle/>
        <a:p>
          <a:endParaRPr lang="fr-FR"/>
        </a:p>
      </dgm:t>
    </dgm:pt>
    <dgm:pt modelId="{9088BA0A-BCE9-49CE-8463-87481D038984}">
      <dgm:prSet phldrT="[Texte]" custT="1"/>
      <dgm:spPr/>
      <dgm:t>
        <a:bodyPr/>
        <a:lstStyle/>
        <a:p>
          <a:r>
            <a:rPr lang="fr-FR" sz="1400" dirty="0" smtClean="0"/>
            <a:t>Industrie pharmaceutique</a:t>
          </a:r>
          <a:endParaRPr lang="fr-FR" sz="1400" dirty="0"/>
        </a:p>
      </dgm:t>
    </dgm:pt>
    <dgm:pt modelId="{FB9ED086-5C46-4650-99F1-2D36E153022C}" type="parTrans" cxnId="{EE561A1B-0984-453B-894C-DE38F6BDFD83}">
      <dgm:prSet/>
      <dgm:spPr/>
      <dgm:t>
        <a:bodyPr/>
        <a:lstStyle/>
        <a:p>
          <a:endParaRPr lang="fr-FR"/>
        </a:p>
      </dgm:t>
    </dgm:pt>
    <dgm:pt modelId="{EEE6252D-CD70-4BF6-B1E9-805C26C184BA}" type="sibTrans" cxnId="{EE561A1B-0984-453B-894C-DE38F6BDFD83}">
      <dgm:prSet/>
      <dgm:spPr/>
      <dgm:t>
        <a:bodyPr/>
        <a:lstStyle/>
        <a:p>
          <a:endParaRPr lang="fr-FR"/>
        </a:p>
      </dgm:t>
    </dgm:pt>
    <dgm:pt modelId="{911DF1AE-8FCB-4608-847C-D495AD454648}">
      <dgm:prSet phldrT="[Texte]" custT="1"/>
      <dgm:spPr/>
      <dgm:t>
        <a:bodyPr/>
        <a:lstStyle/>
        <a:p>
          <a:r>
            <a:rPr lang="fr-FR" sz="1400" dirty="0" smtClean="0"/>
            <a:t>Industrie Agro-alimentaire</a:t>
          </a:r>
          <a:endParaRPr lang="fr-FR" sz="1400" dirty="0"/>
        </a:p>
      </dgm:t>
    </dgm:pt>
    <dgm:pt modelId="{5CD66ACD-1259-4E30-9010-2D02BE8F01F3}" type="parTrans" cxnId="{6CF0D10D-569A-4309-99A0-6B01B631DA41}">
      <dgm:prSet/>
      <dgm:spPr/>
      <dgm:t>
        <a:bodyPr/>
        <a:lstStyle/>
        <a:p>
          <a:endParaRPr lang="fr-FR"/>
        </a:p>
      </dgm:t>
    </dgm:pt>
    <dgm:pt modelId="{C41561D0-D3CC-4C84-A5EC-B67A5EB21FF1}" type="sibTrans" cxnId="{6CF0D10D-569A-4309-99A0-6B01B631DA41}">
      <dgm:prSet/>
      <dgm:spPr/>
      <dgm:t>
        <a:bodyPr/>
        <a:lstStyle/>
        <a:p>
          <a:endParaRPr lang="fr-FR"/>
        </a:p>
      </dgm:t>
    </dgm:pt>
    <dgm:pt modelId="{18FE2FFB-4823-4D18-BBF1-B8C3CA8E6E39}">
      <dgm:prSet phldrT="[Texte]" custT="1"/>
      <dgm:spPr/>
      <dgm:t>
        <a:bodyPr/>
        <a:lstStyle/>
        <a:p>
          <a:r>
            <a:rPr lang="fr-FR" sz="1400" dirty="0" smtClean="0"/>
            <a:t>Paramédical</a:t>
          </a:r>
          <a:endParaRPr lang="fr-FR" sz="1400" dirty="0"/>
        </a:p>
      </dgm:t>
    </dgm:pt>
    <dgm:pt modelId="{BD241E5C-05B4-4A0B-8963-67606A30E691}" type="parTrans" cxnId="{5148EEF9-AFA5-4877-A3D2-38C9D6F67AB5}">
      <dgm:prSet/>
      <dgm:spPr/>
      <dgm:t>
        <a:bodyPr/>
        <a:lstStyle/>
        <a:p>
          <a:endParaRPr lang="fr-FR"/>
        </a:p>
      </dgm:t>
    </dgm:pt>
    <dgm:pt modelId="{0E3EDF49-67C5-4081-B097-AED708A158F2}" type="sibTrans" cxnId="{5148EEF9-AFA5-4877-A3D2-38C9D6F67AB5}">
      <dgm:prSet/>
      <dgm:spPr/>
      <dgm:t>
        <a:bodyPr/>
        <a:lstStyle/>
        <a:p>
          <a:endParaRPr lang="fr-FR"/>
        </a:p>
      </dgm:t>
    </dgm:pt>
    <dgm:pt modelId="{DA19EB33-32F1-4CD6-8299-A236F259FF1C}" type="pres">
      <dgm:prSet presAssocID="{94F19E3B-33F1-420C-9318-C0DC9F289D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BF1E2E-3117-4581-9D48-742FEBF502BD}" type="pres">
      <dgm:prSet presAssocID="{9F895633-0366-4A23-9CA8-326182545E04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9A4836-C6A5-4BD4-95F7-FB4BF9138797}" type="pres">
      <dgm:prSet presAssocID="{45BC32D7-0D19-4326-AE34-454098EEA60A}" presName="space" presStyleCnt="0"/>
      <dgm:spPr/>
    </dgm:pt>
    <dgm:pt modelId="{C0963E0B-D168-436E-AD2F-9F1EDC9AC1CE}" type="pres">
      <dgm:prSet presAssocID="{9088BA0A-BCE9-49CE-8463-87481D03898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112446-FC64-4952-914A-1F4C565AC295}" type="pres">
      <dgm:prSet presAssocID="{EEE6252D-CD70-4BF6-B1E9-805C26C184BA}" presName="space" presStyleCnt="0"/>
      <dgm:spPr/>
    </dgm:pt>
    <dgm:pt modelId="{3207D659-5068-44BC-81BA-705DB7899851}" type="pres">
      <dgm:prSet presAssocID="{911DF1AE-8FCB-4608-847C-D495AD45464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D49BFB-868F-49C2-A341-E40F9DBE94EB}" type="pres">
      <dgm:prSet presAssocID="{C41561D0-D3CC-4C84-A5EC-B67A5EB21FF1}" presName="space" presStyleCnt="0"/>
      <dgm:spPr/>
    </dgm:pt>
    <dgm:pt modelId="{42CCCC68-3CC6-4C74-8D3C-0E34D8E389FC}" type="pres">
      <dgm:prSet presAssocID="{18FE2FFB-4823-4D18-BBF1-B8C3CA8E6E3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B939F7-EAC3-4A7E-8421-E7B2E08DD0FA}" srcId="{94F19E3B-33F1-420C-9318-C0DC9F289DE3}" destId="{9F895633-0366-4A23-9CA8-326182545E04}" srcOrd="0" destOrd="0" parTransId="{26A6C21D-81A5-4670-B899-663F761EEF27}" sibTransId="{45BC32D7-0D19-4326-AE34-454098EEA60A}"/>
    <dgm:cxn modelId="{E55CF3E6-0D9C-485D-948F-BDB2F47158AF}" type="presOf" srcId="{911DF1AE-8FCB-4608-847C-D495AD454648}" destId="{3207D659-5068-44BC-81BA-705DB7899851}" srcOrd="0" destOrd="0" presId="urn:microsoft.com/office/officeart/2005/8/layout/venn3"/>
    <dgm:cxn modelId="{EE7D68D8-5D41-46B4-AE0F-253F48938E87}" type="presOf" srcId="{94F19E3B-33F1-420C-9318-C0DC9F289DE3}" destId="{DA19EB33-32F1-4CD6-8299-A236F259FF1C}" srcOrd="0" destOrd="0" presId="urn:microsoft.com/office/officeart/2005/8/layout/venn3"/>
    <dgm:cxn modelId="{5148EEF9-AFA5-4877-A3D2-38C9D6F67AB5}" srcId="{94F19E3B-33F1-420C-9318-C0DC9F289DE3}" destId="{18FE2FFB-4823-4D18-BBF1-B8C3CA8E6E39}" srcOrd="3" destOrd="0" parTransId="{BD241E5C-05B4-4A0B-8963-67606A30E691}" sibTransId="{0E3EDF49-67C5-4081-B097-AED708A158F2}"/>
    <dgm:cxn modelId="{DD0C68DF-E08E-4BAD-8A9F-5CC6CC3D8014}" type="presOf" srcId="{9F895633-0366-4A23-9CA8-326182545E04}" destId="{B4BF1E2E-3117-4581-9D48-742FEBF502BD}" srcOrd="0" destOrd="0" presId="urn:microsoft.com/office/officeart/2005/8/layout/venn3"/>
    <dgm:cxn modelId="{EE561A1B-0984-453B-894C-DE38F6BDFD83}" srcId="{94F19E3B-33F1-420C-9318-C0DC9F289DE3}" destId="{9088BA0A-BCE9-49CE-8463-87481D038984}" srcOrd="1" destOrd="0" parTransId="{FB9ED086-5C46-4650-99F1-2D36E153022C}" sibTransId="{EEE6252D-CD70-4BF6-B1E9-805C26C184BA}"/>
    <dgm:cxn modelId="{6CF0D10D-569A-4309-99A0-6B01B631DA41}" srcId="{94F19E3B-33F1-420C-9318-C0DC9F289DE3}" destId="{911DF1AE-8FCB-4608-847C-D495AD454648}" srcOrd="2" destOrd="0" parTransId="{5CD66ACD-1259-4E30-9010-2D02BE8F01F3}" sibTransId="{C41561D0-D3CC-4C84-A5EC-B67A5EB21FF1}"/>
    <dgm:cxn modelId="{9D61027B-4545-41C5-A313-3E7CF06B9B19}" type="presOf" srcId="{18FE2FFB-4823-4D18-BBF1-B8C3CA8E6E39}" destId="{42CCCC68-3CC6-4C74-8D3C-0E34D8E389FC}" srcOrd="0" destOrd="0" presId="urn:microsoft.com/office/officeart/2005/8/layout/venn3"/>
    <dgm:cxn modelId="{FB0387BD-7357-4DEB-B4C8-F12D8584A7F3}" type="presOf" srcId="{9088BA0A-BCE9-49CE-8463-87481D038984}" destId="{C0963E0B-D168-436E-AD2F-9F1EDC9AC1CE}" srcOrd="0" destOrd="0" presId="urn:microsoft.com/office/officeart/2005/8/layout/venn3"/>
    <dgm:cxn modelId="{C0CD6D67-F36F-4E3B-BBDF-842C4AC0AB78}" type="presParOf" srcId="{DA19EB33-32F1-4CD6-8299-A236F259FF1C}" destId="{B4BF1E2E-3117-4581-9D48-742FEBF502BD}" srcOrd="0" destOrd="0" presId="urn:microsoft.com/office/officeart/2005/8/layout/venn3"/>
    <dgm:cxn modelId="{36D7A8ED-E917-4457-AA86-9DE1ADD07A6D}" type="presParOf" srcId="{DA19EB33-32F1-4CD6-8299-A236F259FF1C}" destId="{0E9A4836-C6A5-4BD4-95F7-FB4BF9138797}" srcOrd="1" destOrd="0" presId="urn:microsoft.com/office/officeart/2005/8/layout/venn3"/>
    <dgm:cxn modelId="{62A78742-8CC0-4A92-B3EE-1852EC87C6F2}" type="presParOf" srcId="{DA19EB33-32F1-4CD6-8299-A236F259FF1C}" destId="{C0963E0B-D168-436E-AD2F-9F1EDC9AC1CE}" srcOrd="2" destOrd="0" presId="urn:microsoft.com/office/officeart/2005/8/layout/venn3"/>
    <dgm:cxn modelId="{75166828-1CE0-49F2-BC1F-B2FC2F8AF378}" type="presParOf" srcId="{DA19EB33-32F1-4CD6-8299-A236F259FF1C}" destId="{76112446-FC64-4952-914A-1F4C565AC295}" srcOrd="3" destOrd="0" presId="urn:microsoft.com/office/officeart/2005/8/layout/venn3"/>
    <dgm:cxn modelId="{0B0DF685-4D78-4FDD-97D4-AC3FE9515CA4}" type="presParOf" srcId="{DA19EB33-32F1-4CD6-8299-A236F259FF1C}" destId="{3207D659-5068-44BC-81BA-705DB7899851}" srcOrd="4" destOrd="0" presId="urn:microsoft.com/office/officeart/2005/8/layout/venn3"/>
    <dgm:cxn modelId="{BF7BB2A2-4219-49D8-A8D1-F888CB36392E}" type="presParOf" srcId="{DA19EB33-32F1-4CD6-8299-A236F259FF1C}" destId="{36D49BFB-868F-49C2-A341-E40F9DBE94EB}" srcOrd="5" destOrd="0" presId="urn:microsoft.com/office/officeart/2005/8/layout/venn3"/>
    <dgm:cxn modelId="{C2268301-A206-4287-9C5E-DB2B8EE128ED}" type="presParOf" srcId="{DA19EB33-32F1-4CD6-8299-A236F259FF1C}" destId="{42CCCC68-3CC6-4C74-8D3C-0E34D8E389F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AC271F-1E72-4665-A906-D28F63FC9EF3}" type="doc">
      <dgm:prSet loTypeId="urn:microsoft.com/office/officeart/2005/8/layout/venn3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ADF0D82-23DC-4B86-A219-5E351997544A}">
      <dgm:prSet phldrT="[Texte]" custT="1"/>
      <dgm:spPr/>
      <dgm:t>
        <a:bodyPr/>
        <a:lstStyle/>
        <a:p>
          <a:r>
            <a:rPr lang="fr-FR" sz="1400" dirty="0" smtClean="0"/>
            <a:t>Agriculture</a:t>
          </a:r>
          <a:endParaRPr lang="fr-FR" sz="1400" dirty="0"/>
        </a:p>
      </dgm:t>
    </dgm:pt>
    <dgm:pt modelId="{744DE791-FC48-4329-9AC3-2539EE35A5BC}" type="parTrans" cxnId="{38B973E0-F778-484E-A3CC-C47C5DAE91BB}">
      <dgm:prSet/>
      <dgm:spPr/>
      <dgm:t>
        <a:bodyPr/>
        <a:lstStyle/>
        <a:p>
          <a:endParaRPr lang="fr-FR"/>
        </a:p>
      </dgm:t>
    </dgm:pt>
    <dgm:pt modelId="{B41CBFA5-66DA-4F1B-881E-F02CA8C6680B}" type="sibTrans" cxnId="{38B973E0-F778-484E-A3CC-C47C5DAE91BB}">
      <dgm:prSet/>
      <dgm:spPr/>
      <dgm:t>
        <a:bodyPr/>
        <a:lstStyle/>
        <a:p>
          <a:endParaRPr lang="fr-FR"/>
        </a:p>
      </dgm:t>
    </dgm:pt>
    <dgm:pt modelId="{E71C9E3A-F79C-4A7F-A280-F17275484D53}">
      <dgm:prSet phldrT="[Texte]" custT="1"/>
      <dgm:spPr/>
      <dgm:t>
        <a:bodyPr/>
        <a:lstStyle/>
        <a:p>
          <a:r>
            <a:rPr lang="fr-FR" sz="1400" dirty="0" smtClean="0"/>
            <a:t>Agronomie</a:t>
          </a:r>
          <a:endParaRPr lang="fr-FR" sz="1400" dirty="0"/>
        </a:p>
      </dgm:t>
    </dgm:pt>
    <dgm:pt modelId="{8ACD6049-5B07-4AD9-81BD-8B6DC409A29A}" type="parTrans" cxnId="{DD798F79-A690-4BAC-912D-A44489FBDADB}">
      <dgm:prSet/>
      <dgm:spPr/>
      <dgm:t>
        <a:bodyPr/>
        <a:lstStyle/>
        <a:p>
          <a:endParaRPr lang="fr-FR"/>
        </a:p>
      </dgm:t>
    </dgm:pt>
    <dgm:pt modelId="{C6E0EED9-DDEF-470A-B683-A9E8EF335A4C}" type="sibTrans" cxnId="{DD798F79-A690-4BAC-912D-A44489FBDADB}">
      <dgm:prSet/>
      <dgm:spPr/>
      <dgm:t>
        <a:bodyPr/>
        <a:lstStyle/>
        <a:p>
          <a:endParaRPr lang="fr-FR"/>
        </a:p>
      </dgm:t>
    </dgm:pt>
    <dgm:pt modelId="{49040445-89A4-494B-9439-3B9D756E9CAD}">
      <dgm:prSet phldrT="[Texte]" custT="1"/>
      <dgm:spPr/>
      <dgm:t>
        <a:bodyPr/>
        <a:lstStyle/>
        <a:p>
          <a:r>
            <a:rPr lang="fr-FR" sz="1300" dirty="0" smtClean="0"/>
            <a:t>Environnement Ecologie</a:t>
          </a:r>
          <a:endParaRPr lang="fr-FR" sz="1300" dirty="0"/>
        </a:p>
      </dgm:t>
    </dgm:pt>
    <dgm:pt modelId="{71AF496A-5B0F-4F28-A4AB-FADBAA951E5A}" type="parTrans" cxnId="{707F030F-326E-47F5-B64D-08E7A3D6C055}">
      <dgm:prSet/>
      <dgm:spPr/>
      <dgm:t>
        <a:bodyPr/>
        <a:lstStyle/>
        <a:p>
          <a:endParaRPr lang="fr-FR"/>
        </a:p>
      </dgm:t>
    </dgm:pt>
    <dgm:pt modelId="{7682BE3B-6F62-48B3-9EF6-012B2234052B}" type="sibTrans" cxnId="{707F030F-326E-47F5-B64D-08E7A3D6C055}">
      <dgm:prSet/>
      <dgm:spPr/>
      <dgm:t>
        <a:bodyPr/>
        <a:lstStyle/>
        <a:p>
          <a:endParaRPr lang="fr-FR"/>
        </a:p>
      </dgm:t>
    </dgm:pt>
    <dgm:pt modelId="{2E59E54C-F477-4635-B668-C5DFBF706AFF}">
      <dgm:prSet phldrT="[Texte]" custT="1"/>
      <dgm:spPr/>
      <dgm:t>
        <a:bodyPr/>
        <a:lstStyle/>
        <a:p>
          <a:r>
            <a:rPr lang="fr-FR" sz="1400" dirty="0" smtClean="0"/>
            <a:t>Aménagement du territoire</a:t>
          </a:r>
          <a:endParaRPr lang="fr-FR" sz="1400" dirty="0"/>
        </a:p>
      </dgm:t>
    </dgm:pt>
    <dgm:pt modelId="{09EF5656-E8FF-49F0-ABF1-05CB13E8C63E}" type="parTrans" cxnId="{53314EDA-163E-44CF-8BDC-06C575177632}">
      <dgm:prSet/>
      <dgm:spPr/>
      <dgm:t>
        <a:bodyPr/>
        <a:lstStyle/>
        <a:p>
          <a:endParaRPr lang="fr-FR"/>
        </a:p>
      </dgm:t>
    </dgm:pt>
    <dgm:pt modelId="{9A5D6873-0905-4333-BE47-119905F64A14}" type="sibTrans" cxnId="{53314EDA-163E-44CF-8BDC-06C575177632}">
      <dgm:prSet/>
      <dgm:spPr/>
      <dgm:t>
        <a:bodyPr/>
        <a:lstStyle/>
        <a:p>
          <a:endParaRPr lang="fr-FR"/>
        </a:p>
      </dgm:t>
    </dgm:pt>
    <dgm:pt modelId="{A501B95E-950C-4F07-8CEA-853F82F2196C}">
      <dgm:prSet phldrT="[Texte]" custT="1"/>
      <dgm:spPr/>
      <dgm:t>
        <a:bodyPr/>
        <a:lstStyle/>
        <a:p>
          <a:r>
            <a:rPr lang="fr-FR" sz="1400" dirty="0" smtClean="0"/>
            <a:t>Agro-Alimentaire</a:t>
          </a:r>
          <a:endParaRPr lang="fr-FR" sz="1400" dirty="0"/>
        </a:p>
      </dgm:t>
    </dgm:pt>
    <dgm:pt modelId="{265C51B2-F3DB-459F-9BA3-8A919A10C423}" type="parTrans" cxnId="{5C9F22B5-13DE-4899-B4FE-425E6805FF0E}">
      <dgm:prSet/>
      <dgm:spPr/>
      <dgm:t>
        <a:bodyPr/>
        <a:lstStyle/>
        <a:p>
          <a:endParaRPr lang="fr-FR"/>
        </a:p>
      </dgm:t>
    </dgm:pt>
    <dgm:pt modelId="{F66F7E09-F0CA-4AC7-A0AE-39B0CF540159}" type="sibTrans" cxnId="{5C9F22B5-13DE-4899-B4FE-425E6805FF0E}">
      <dgm:prSet/>
      <dgm:spPr/>
      <dgm:t>
        <a:bodyPr/>
        <a:lstStyle/>
        <a:p>
          <a:endParaRPr lang="fr-FR"/>
        </a:p>
      </dgm:t>
    </dgm:pt>
    <dgm:pt modelId="{86342B61-7266-4496-B013-73ADC4C353D0}" type="pres">
      <dgm:prSet presAssocID="{DEAC271F-1E72-4665-A906-D28F63FC9E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9305D9-47CC-4119-9714-E8F5F1546FE2}" type="pres">
      <dgm:prSet presAssocID="{0ADF0D82-23DC-4B86-A219-5E351997544A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C6E565-E529-4626-95E4-6F3885E2EDE3}" type="pres">
      <dgm:prSet presAssocID="{B41CBFA5-66DA-4F1B-881E-F02CA8C6680B}" presName="space" presStyleCnt="0"/>
      <dgm:spPr/>
    </dgm:pt>
    <dgm:pt modelId="{6496D0B7-29BB-48CF-8EDF-C877FE0823C6}" type="pres">
      <dgm:prSet presAssocID="{E71C9E3A-F79C-4A7F-A280-F17275484D5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045364-6441-4A11-BE8C-0717FBEB79A3}" type="pres">
      <dgm:prSet presAssocID="{C6E0EED9-DDEF-470A-B683-A9E8EF335A4C}" presName="space" presStyleCnt="0"/>
      <dgm:spPr/>
    </dgm:pt>
    <dgm:pt modelId="{36F0E01B-3D8E-4FBA-9DAB-8E2F077F6B0E}" type="pres">
      <dgm:prSet presAssocID="{49040445-89A4-494B-9439-3B9D756E9CA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06F7C2-BACD-4DF7-AC8E-F9A094DA81EB}" type="pres">
      <dgm:prSet presAssocID="{7682BE3B-6F62-48B3-9EF6-012B2234052B}" presName="space" presStyleCnt="0"/>
      <dgm:spPr/>
    </dgm:pt>
    <dgm:pt modelId="{90772D82-A7AD-4F62-AC51-B552278D49DF}" type="pres">
      <dgm:prSet presAssocID="{2E59E54C-F477-4635-B668-C5DFBF706AFF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483199-27F4-4EC0-AE67-5A4129EFB0CD}" type="pres">
      <dgm:prSet presAssocID="{9A5D6873-0905-4333-BE47-119905F64A14}" presName="space" presStyleCnt="0"/>
      <dgm:spPr/>
    </dgm:pt>
    <dgm:pt modelId="{3FE690BE-3D07-40FE-A81E-F1B312C8672C}" type="pres">
      <dgm:prSet presAssocID="{A501B95E-950C-4F07-8CEA-853F82F2196C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7F030F-326E-47F5-B64D-08E7A3D6C055}" srcId="{DEAC271F-1E72-4665-A906-D28F63FC9EF3}" destId="{49040445-89A4-494B-9439-3B9D756E9CAD}" srcOrd="2" destOrd="0" parTransId="{71AF496A-5B0F-4F28-A4AB-FADBAA951E5A}" sibTransId="{7682BE3B-6F62-48B3-9EF6-012B2234052B}"/>
    <dgm:cxn modelId="{DD798F79-A690-4BAC-912D-A44489FBDADB}" srcId="{DEAC271F-1E72-4665-A906-D28F63FC9EF3}" destId="{E71C9E3A-F79C-4A7F-A280-F17275484D53}" srcOrd="1" destOrd="0" parTransId="{8ACD6049-5B07-4AD9-81BD-8B6DC409A29A}" sibTransId="{C6E0EED9-DDEF-470A-B683-A9E8EF335A4C}"/>
    <dgm:cxn modelId="{5C9F22B5-13DE-4899-B4FE-425E6805FF0E}" srcId="{DEAC271F-1E72-4665-A906-D28F63FC9EF3}" destId="{A501B95E-950C-4F07-8CEA-853F82F2196C}" srcOrd="4" destOrd="0" parTransId="{265C51B2-F3DB-459F-9BA3-8A919A10C423}" sibTransId="{F66F7E09-F0CA-4AC7-A0AE-39B0CF540159}"/>
    <dgm:cxn modelId="{93ACE7E8-FDC8-478C-9E4F-4B5344AF3217}" type="presOf" srcId="{A501B95E-950C-4F07-8CEA-853F82F2196C}" destId="{3FE690BE-3D07-40FE-A81E-F1B312C8672C}" srcOrd="0" destOrd="0" presId="urn:microsoft.com/office/officeart/2005/8/layout/venn3"/>
    <dgm:cxn modelId="{E0B70968-B896-4A87-BBE2-962000E48DE4}" type="presOf" srcId="{E71C9E3A-F79C-4A7F-A280-F17275484D53}" destId="{6496D0B7-29BB-48CF-8EDF-C877FE0823C6}" srcOrd="0" destOrd="0" presId="urn:microsoft.com/office/officeart/2005/8/layout/venn3"/>
    <dgm:cxn modelId="{BFFB1776-071D-4296-96F5-C2E1AC8E9DA9}" type="presOf" srcId="{0ADF0D82-23DC-4B86-A219-5E351997544A}" destId="{D59305D9-47CC-4119-9714-E8F5F1546FE2}" srcOrd="0" destOrd="0" presId="urn:microsoft.com/office/officeart/2005/8/layout/venn3"/>
    <dgm:cxn modelId="{53314EDA-163E-44CF-8BDC-06C575177632}" srcId="{DEAC271F-1E72-4665-A906-D28F63FC9EF3}" destId="{2E59E54C-F477-4635-B668-C5DFBF706AFF}" srcOrd="3" destOrd="0" parTransId="{09EF5656-E8FF-49F0-ABF1-05CB13E8C63E}" sibTransId="{9A5D6873-0905-4333-BE47-119905F64A14}"/>
    <dgm:cxn modelId="{38B973E0-F778-484E-A3CC-C47C5DAE91BB}" srcId="{DEAC271F-1E72-4665-A906-D28F63FC9EF3}" destId="{0ADF0D82-23DC-4B86-A219-5E351997544A}" srcOrd="0" destOrd="0" parTransId="{744DE791-FC48-4329-9AC3-2539EE35A5BC}" sibTransId="{B41CBFA5-66DA-4F1B-881E-F02CA8C6680B}"/>
    <dgm:cxn modelId="{783E5486-DF2E-48EE-9047-82CB9C6B10E4}" type="presOf" srcId="{49040445-89A4-494B-9439-3B9D756E9CAD}" destId="{36F0E01B-3D8E-4FBA-9DAB-8E2F077F6B0E}" srcOrd="0" destOrd="0" presId="urn:microsoft.com/office/officeart/2005/8/layout/venn3"/>
    <dgm:cxn modelId="{C1269D65-FECB-40C1-AB7F-3B7D5565A1F6}" type="presOf" srcId="{2E59E54C-F477-4635-B668-C5DFBF706AFF}" destId="{90772D82-A7AD-4F62-AC51-B552278D49DF}" srcOrd="0" destOrd="0" presId="urn:microsoft.com/office/officeart/2005/8/layout/venn3"/>
    <dgm:cxn modelId="{F666B2C2-9A84-4DBF-92C4-D1433A572C73}" type="presOf" srcId="{DEAC271F-1E72-4665-A906-D28F63FC9EF3}" destId="{86342B61-7266-4496-B013-73ADC4C353D0}" srcOrd="0" destOrd="0" presId="urn:microsoft.com/office/officeart/2005/8/layout/venn3"/>
    <dgm:cxn modelId="{641B4F3B-CB8A-40E3-AEA2-B887C1CC2726}" type="presParOf" srcId="{86342B61-7266-4496-B013-73ADC4C353D0}" destId="{D59305D9-47CC-4119-9714-E8F5F1546FE2}" srcOrd="0" destOrd="0" presId="urn:microsoft.com/office/officeart/2005/8/layout/venn3"/>
    <dgm:cxn modelId="{5C492D9B-17D6-43C5-A41F-2125B1223DCC}" type="presParOf" srcId="{86342B61-7266-4496-B013-73ADC4C353D0}" destId="{41C6E565-E529-4626-95E4-6F3885E2EDE3}" srcOrd="1" destOrd="0" presId="urn:microsoft.com/office/officeart/2005/8/layout/venn3"/>
    <dgm:cxn modelId="{B77A101D-CF5E-4D82-AC87-BB6E70742E5C}" type="presParOf" srcId="{86342B61-7266-4496-B013-73ADC4C353D0}" destId="{6496D0B7-29BB-48CF-8EDF-C877FE0823C6}" srcOrd="2" destOrd="0" presId="urn:microsoft.com/office/officeart/2005/8/layout/venn3"/>
    <dgm:cxn modelId="{C210DDDE-3145-4452-BB94-9569E09D3DBF}" type="presParOf" srcId="{86342B61-7266-4496-B013-73ADC4C353D0}" destId="{E1045364-6441-4A11-BE8C-0717FBEB79A3}" srcOrd="3" destOrd="0" presId="urn:microsoft.com/office/officeart/2005/8/layout/venn3"/>
    <dgm:cxn modelId="{3815D2BB-618E-4B42-A68F-9F86CD3B42B4}" type="presParOf" srcId="{86342B61-7266-4496-B013-73ADC4C353D0}" destId="{36F0E01B-3D8E-4FBA-9DAB-8E2F077F6B0E}" srcOrd="4" destOrd="0" presId="urn:microsoft.com/office/officeart/2005/8/layout/venn3"/>
    <dgm:cxn modelId="{F3A1E9D7-38DB-4816-AB14-DEE6872A34FC}" type="presParOf" srcId="{86342B61-7266-4496-B013-73ADC4C353D0}" destId="{5106F7C2-BACD-4DF7-AC8E-F9A094DA81EB}" srcOrd="5" destOrd="0" presId="urn:microsoft.com/office/officeart/2005/8/layout/venn3"/>
    <dgm:cxn modelId="{CE45DBC6-9429-413C-86FC-7D18AD37CB3B}" type="presParOf" srcId="{86342B61-7266-4496-B013-73ADC4C353D0}" destId="{90772D82-A7AD-4F62-AC51-B552278D49DF}" srcOrd="6" destOrd="0" presId="urn:microsoft.com/office/officeart/2005/8/layout/venn3"/>
    <dgm:cxn modelId="{FC155D21-D3D3-46D3-A6AE-45A57B9300CD}" type="presParOf" srcId="{86342B61-7266-4496-B013-73ADC4C353D0}" destId="{C2483199-27F4-4EC0-AE67-5A4129EFB0CD}" srcOrd="7" destOrd="0" presId="urn:microsoft.com/office/officeart/2005/8/layout/venn3"/>
    <dgm:cxn modelId="{CB31EE0E-07AE-4A28-BDBF-2517D3645252}" type="presParOf" srcId="{86342B61-7266-4496-B013-73ADC4C353D0}" destId="{3FE690BE-3D07-40FE-A81E-F1B312C8672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0A0E9-00C8-4E87-B8FB-BDFA9F3C2117}">
      <dsp:nvSpPr>
        <dsp:cNvPr id="0" name=""/>
        <dsp:cNvSpPr/>
      </dsp:nvSpPr>
      <dsp:spPr>
        <a:xfrm>
          <a:off x="5829786" y="0"/>
          <a:ext cx="1638234" cy="52260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/>
            <a:t>Niveau 4 de qualification</a:t>
          </a:r>
        </a:p>
      </dsp:txBody>
      <dsp:txXfrm>
        <a:off x="5829786" y="0"/>
        <a:ext cx="1638234" cy="1567805"/>
      </dsp:txXfrm>
    </dsp:sp>
    <dsp:sp modelId="{3B550125-14E3-4B28-A241-82D5FF96BBB9}">
      <dsp:nvSpPr>
        <dsp:cNvPr id="0" name=""/>
        <dsp:cNvSpPr/>
      </dsp:nvSpPr>
      <dsp:spPr>
        <a:xfrm>
          <a:off x="3918512" y="0"/>
          <a:ext cx="1638234" cy="52260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/>
            <a:t>Niveau 3 de qualification</a:t>
          </a:r>
        </a:p>
      </dsp:txBody>
      <dsp:txXfrm>
        <a:off x="3918512" y="0"/>
        <a:ext cx="1638234" cy="1567805"/>
      </dsp:txXfrm>
    </dsp:sp>
    <dsp:sp modelId="{EF68DB30-D265-47B1-96E8-80B4F9E0B1AE}">
      <dsp:nvSpPr>
        <dsp:cNvPr id="0" name=""/>
        <dsp:cNvSpPr/>
      </dsp:nvSpPr>
      <dsp:spPr>
        <a:xfrm>
          <a:off x="2003012" y="0"/>
          <a:ext cx="1638234" cy="52260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 dirty="0"/>
        </a:p>
      </dsp:txBody>
      <dsp:txXfrm>
        <a:off x="2003012" y="0"/>
        <a:ext cx="1638234" cy="1567805"/>
      </dsp:txXfrm>
    </dsp:sp>
    <dsp:sp modelId="{F24E6BB7-8EF7-46D9-929B-16B2C2535A6A}">
      <dsp:nvSpPr>
        <dsp:cNvPr id="0" name=""/>
        <dsp:cNvSpPr/>
      </dsp:nvSpPr>
      <dsp:spPr>
        <a:xfrm>
          <a:off x="95965" y="0"/>
          <a:ext cx="1638234" cy="52260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/>
            <a:t>Sous statut scolaire / sous statut d’apprentis</a:t>
          </a:r>
        </a:p>
      </dsp:txBody>
      <dsp:txXfrm>
        <a:off x="95965" y="0"/>
        <a:ext cx="1638234" cy="1567805"/>
      </dsp:txXfrm>
    </dsp:sp>
    <dsp:sp modelId="{893397E1-D845-41E0-968C-0A0A61E0C3F2}">
      <dsp:nvSpPr>
        <dsp:cNvPr id="0" name=""/>
        <dsp:cNvSpPr/>
      </dsp:nvSpPr>
      <dsp:spPr>
        <a:xfrm>
          <a:off x="146437" y="2813897"/>
          <a:ext cx="1466970" cy="653546"/>
        </a:xfrm>
        <a:prstGeom prst="roundRect">
          <a:avLst>
            <a:gd name="adj" fmla="val 10000"/>
          </a:avLst>
        </a:prstGeom>
        <a:solidFill>
          <a:srgbClr val="E5682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chemeClr val="tx1"/>
              </a:solidFill>
            </a:rPr>
            <a:t>Voie professionnelle</a:t>
          </a:r>
        </a:p>
      </dsp:txBody>
      <dsp:txXfrm>
        <a:off x="165579" y="2833039"/>
        <a:ext cx="1428686" cy="615262"/>
      </dsp:txXfrm>
    </dsp:sp>
    <dsp:sp modelId="{495FBDB6-A2C1-488E-BED6-C9DD026F37FC}">
      <dsp:nvSpPr>
        <dsp:cNvPr id="0" name=""/>
        <dsp:cNvSpPr/>
      </dsp:nvSpPr>
      <dsp:spPr>
        <a:xfrm rot="18679025">
          <a:off x="1470777" y="2813633"/>
          <a:ext cx="839556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839556" y="117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869567" y="2804400"/>
        <a:ext cx="41977" cy="41977"/>
      </dsp:txXfrm>
    </dsp:sp>
    <dsp:sp modelId="{6BE474E4-7E27-4E5A-96F3-5840D0EF398D}">
      <dsp:nvSpPr>
        <dsp:cNvPr id="0" name=""/>
        <dsp:cNvSpPr/>
      </dsp:nvSpPr>
      <dsp:spPr>
        <a:xfrm>
          <a:off x="2167704" y="2168808"/>
          <a:ext cx="1365195" cy="682597"/>
        </a:xfrm>
        <a:prstGeom prst="roundRect">
          <a:avLst>
            <a:gd name="adj" fmla="val 100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tx1"/>
              </a:solidFill>
            </a:rPr>
            <a:t>1</a:t>
          </a:r>
          <a:r>
            <a:rPr lang="fr-FR" sz="1100" b="1" kern="1200" baseline="30000" dirty="0">
              <a:solidFill>
                <a:schemeClr val="tx1"/>
              </a:solidFill>
            </a:rPr>
            <a:t>ère</a:t>
          </a:r>
          <a:r>
            <a:rPr lang="fr-FR" sz="1100" b="1" kern="1200" dirty="0">
              <a:solidFill>
                <a:schemeClr val="tx1"/>
              </a:solidFill>
            </a:rPr>
            <a:t> année CAP</a:t>
          </a:r>
        </a:p>
      </dsp:txBody>
      <dsp:txXfrm>
        <a:off x="2187697" y="2188801"/>
        <a:ext cx="1325209" cy="642611"/>
      </dsp:txXfrm>
    </dsp:sp>
    <dsp:sp modelId="{C3A4A0BE-EEDB-4869-8A9E-EBADFD56042F}">
      <dsp:nvSpPr>
        <dsp:cNvPr id="0" name=""/>
        <dsp:cNvSpPr/>
      </dsp:nvSpPr>
      <dsp:spPr>
        <a:xfrm rot="57453">
          <a:off x="3532861" y="2502976"/>
          <a:ext cx="553459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553459" y="11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795754" y="2500895"/>
        <a:ext cx="27672" cy="27672"/>
      </dsp:txXfrm>
    </dsp:sp>
    <dsp:sp modelId="{3E4D272C-D36A-4C0A-A466-FFC29A490704}">
      <dsp:nvSpPr>
        <dsp:cNvPr id="0" name=""/>
        <dsp:cNvSpPr/>
      </dsp:nvSpPr>
      <dsp:spPr>
        <a:xfrm>
          <a:off x="4086281" y="2178058"/>
          <a:ext cx="1365195" cy="682597"/>
        </a:xfrm>
        <a:prstGeom prst="roundRect">
          <a:avLst>
            <a:gd name="adj" fmla="val 100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tx1"/>
              </a:solidFill>
            </a:rPr>
            <a:t>2</a:t>
          </a:r>
          <a:r>
            <a:rPr lang="fr-FR" sz="1100" b="1" kern="1200" baseline="30000" dirty="0">
              <a:solidFill>
                <a:schemeClr val="tx1"/>
              </a:solidFill>
            </a:rPr>
            <a:t>ème</a:t>
          </a:r>
          <a:r>
            <a:rPr lang="fr-FR" sz="1100" b="1" kern="1200" dirty="0">
              <a:solidFill>
                <a:schemeClr val="tx1"/>
              </a:solidFill>
            </a:rPr>
            <a:t> année CAP</a:t>
          </a:r>
        </a:p>
      </dsp:txBody>
      <dsp:txXfrm>
        <a:off x="4106274" y="2198051"/>
        <a:ext cx="1325209" cy="642611"/>
      </dsp:txXfrm>
    </dsp:sp>
    <dsp:sp modelId="{31649DE4-4078-4D4C-AC0A-4E44975A649F}">
      <dsp:nvSpPr>
        <dsp:cNvPr id="0" name=""/>
        <dsp:cNvSpPr/>
      </dsp:nvSpPr>
      <dsp:spPr>
        <a:xfrm rot="21598776">
          <a:off x="5451477" y="2507154"/>
          <a:ext cx="2511905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2511905" y="11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6644631" y="2456112"/>
        <a:ext cx="125595" cy="125595"/>
      </dsp:txXfrm>
    </dsp:sp>
    <dsp:sp modelId="{A94076E6-9C5F-464D-91CE-DFE91C50E251}">
      <dsp:nvSpPr>
        <dsp:cNvPr id="0" name=""/>
        <dsp:cNvSpPr/>
      </dsp:nvSpPr>
      <dsp:spPr>
        <a:xfrm>
          <a:off x="7963382" y="2177163"/>
          <a:ext cx="1365195" cy="68259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tx1"/>
              </a:solidFill>
            </a:rPr>
            <a:t>Vie professionnelle</a:t>
          </a:r>
        </a:p>
      </dsp:txBody>
      <dsp:txXfrm>
        <a:off x="7983375" y="2197156"/>
        <a:ext cx="1325209" cy="642611"/>
      </dsp:txXfrm>
    </dsp:sp>
    <dsp:sp modelId="{431BB253-B772-4706-8668-19482B9FF966}">
      <dsp:nvSpPr>
        <dsp:cNvPr id="0" name=""/>
        <dsp:cNvSpPr/>
      </dsp:nvSpPr>
      <dsp:spPr>
        <a:xfrm rot="2509699">
          <a:off x="1518618" y="3376961"/>
          <a:ext cx="743876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743876" y="117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871959" y="3370119"/>
        <a:ext cx="37193" cy="37193"/>
      </dsp:txXfrm>
    </dsp:sp>
    <dsp:sp modelId="{16853FD5-9386-454A-8F34-C1082F588B9E}">
      <dsp:nvSpPr>
        <dsp:cNvPr id="0" name=""/>
        <dsp:cNvSpPr/>
      </dsp:nvSpPr>
      <dsp:spPr>
        <a:xfrm>
          <a:off x="2167704" y="3295463"/>
          <a:ext cx="1365195" cy="682597"/>
        </a:xfrm>
        <a:prstGeom prst="roundRect">
          <a:avLst>
            <a:gd name="adj" fmla="val 10000"/>
          </a:avLst>
        </a:prstGeom>
        <a:solidFill>
          <a:srgbClr val="93914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tx1"/>
              </a:solidFill>
            </a:rPr>
            <a:t>2</a:t>
          </a:r>
          <a:r>
            <a:rPr lang="fr-FR" sz="1100" b="1" kern="1200" baseline="30000" dirty="0">
              <a:solidFill>
                <a:schemeClr val="tx1"/>
              </a:solidFill>
            </a:rPr>
            <a:t>nde</a:t>
          </a:r>
          <a:r>
            <a:rPr lang="fr-FR" sz="1100" b="1" kern="1200" dirty="0">
              <a:solidFill>
                <a:schemeClr val="tx1"/>
              </a:solidFill>
            </a:rPr>
            <a:t> professionnelle</a:t>
          </a:r>
        </a:p>
      </dsp:txBody>
      <dsp:txXfrm>
        <a:off x="2187697" y="3315456"/>
        <a:ext cx="1325209" cy="642611"/>
      </dsp:txXfrm>
    </dsp:sp>
    <dsp:sp modelId="{C7A70E22-326A-4C2D-AD32-6D07C6387FD7}">
      <dsp:nvSpPr>
        <dsp:cNvPr id="0" name=""/>
        <dsp:cNvSpPr/>
      </dsp:nvSpPr>
      <dsp:spPr>
        <a:xfrm rot="158100">
          <a:off x="3532606" y="3637740"/>
          <a:ext cx="553967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553967" y="11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795741" y="3635647"/>
        <a:ext cx="27698" cy="27698"/>
      </dsp:txXfrm>
    </dsp:sp>
    <dsp:sp modelId="{67016CB7-6B15-46E0-8CF4-562D56EF0690}">
      <dsp:nvSpPr>
        <dsp:cNvPr id="0" name=""/>
        <dsp:cNvSpPr/>
      </dsp:nvSpPr>
      <dsp:spPr>
        <a:xfrm>
          <a:off x="4086281" y="3320931"/>
          <a:ext cx="1365195" cy="682597"/>
        </a:xfrm>
        <a:prstGeom prst="roundRect">
          <a:avLst>
            <a:gd name="adj" fmla="val 10000"/>
          </a:avLst>
        </a:prstGeom>
        <a:solidFill>
          <a:srgbClr val="93914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tx1"/>
              </a:solidFill>
            </a:rPr>
            <a:t>1</a:t>
          </a:r>
          <a:r>
            <a:rPr lang="fr-FR" sz="1100" b="1" kern="1200" baseline="30000" dirty="0">
              <a:solidFill>
                <a:schemeClr val="tx1"/>
              </a:solidFill>
            </a:rPr>
            <a:t>ère</a:t>
          </a:r>
          <a:r>
            <a:rPr lang="fr-FR" sz="1100" b="1" kern="1200" dirty="0">
              <a:solidFill>
                <a:schemeClr val="tx1"/>
              </a:solidFill>
            </a:rPr>
            <a:t> professionnelle</a:t>
          </a:r>
        </a:p>
      </dsp:txBody>
      <dsp:txXfrm>
        <a:off x="4106274" y="3340924"/>
        <a:ext cx="1325209" cy="642611"/>
      </dsp:txXfrm>
    </dsp:sp>
    <dsp:sp modelId="{F87D6C3A-AB47-4806-8AE8-13C4E9A3CD69}">
      <dsp:nvSpPr>
        <dsp:cNvPr id="0" name=""/>
        <dsp:cNvSpPr/>
      </dsp:nvSpPr>
      <dsp:spPr>
        <a:xfrm>
          <a:off x="5451477" y="3650474"/>
          <a:ext cx="460644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460644" y="11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670283" y="3650714"/>
        <a:ext cx="23032" cy="23032"/>
      </dsp:txXfrm>
    </dsp:sp>
    <dsp:sp modelId="{61EFD2F6-B784-496A-BC22-BC57A1DE6F8E}">
      <dsp:nvSpPr>
        <dsp:cNvPr id="0" name=""/>
        <dsp:cNvSpPr/>
      </dsp:nvSpPr>
      <dsp:spPr>
        <a:xfrm>
          <a:off x="5912121" y="3320931"/>
          <a:ext cx="1365195" cy="682597"/>
        </a:xfrm>
        <a:prstGeom prst="roundRect">
          <a:avLst>
            <a:gd name="adj" fmla="val 10000"/>
          </a:avLst>
        </a:prstGeom>
        <a:solidFill>
          <a:srgbClr val="93914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tx1"/>
              </a:solidFill>
            </a:rPr>
            <a:t>Terminale professionnelle</a:t>
          </a:r>
        </a:p>
      </dsp:txBody>
      <dsp:txXfrm>
        <a:off x="5932114" y="3340924"/>
        <a:ext cx="1325209" cy="642611"/>
      </dsp:txXfrm>
    </dsp:sp>
    <dsp:sp modelId="{84BDD47F-B255-42ED-A822-B86227294147}">
      <dsp:nvSpPr>
        <dsp:cNvPr id="0" name=""/>
        <dsp:cNvSpPr/>
      </dsp:nvSpPr>
      <dsp:spPr>
        <a:xfrm rot="2801950">
          <a:off x="7094538" y="4073873"/>
          <a:ext cx="1163561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1163561" y="11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647229" y="4056539"/>
        <a:ext cx="58178" cy="58178"/>
      </dsp:txXfrm>
    </dsp:sp>
    <dsp:sp modelId="{B19B0A16-F2E1-4DCC-9C36-B265BFD3B741}">
      <dsp:nvSpPr>
        <dsp:cNvPr id="0" name=""/>
        <dsp:cNvSpPr/>
      </dsp:nvSpPr>
      <dsp:spPr>
        <a:xfrm>
          <a:off x="8075320" y="4167727"/>
          <a:ext cx="1365195" cy="682597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tx1"/>
              </a:solidFill>
            </a:rPr>
            <a:t>BTS, ou autres études supérieures éventuellement</a:t>
          </a:r>
        </a:p>
      </dsp:txBody>
      <dsp:txXfrm>
        <a:off x="8095313" y="4187720"/>
        <a:ext cx="1325209" cy="642611"/>
      </dsp:txXfrm>
    </dsp:sp>
    <dsp:sp modelId="{A8D266DF-EDB5-43B8-BAE6-E137FE3B2767}">
      <dsp:nvSpPr>
        <dsp:cNvPr id="0" name=""/>
        <dsp:cNvSpPr/>
      </dsp:nvSpPr>
      <dsp:spPr>
        <a:xfrm rot="20053705">
          <a:off x="7239429" y="3484859"/>
          <a:ext cx="761827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761827" y="11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601296" y="3477569"/>
        <a:ext cx="38091" cy="38091"/>
      </dsp:txXfrm>
    </dsp:sp>
    <dsp:sp modelId="{EA03D0A5-D115-4515-9152-31ADFF0AB2F9}">
      <dsp:nvSpPr>
        <dsp:cNvPr id="0" name=""/>
        <dsp:cNvSpPr/>
      </dsp:nvSpPr>
      <dsp:spPr>
        <a:xfrm>
          <a:off x="7963368" y="2989700"/>
          <a:ext cx="1365195" cy="68259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tx1"/>
              </a:solidFill>
            </a:rPr>
            <a:t>Vie  professionnelle</a:t>
          </a:r>
        </a:p>
      </dsp:txBody>
      <dsp:txXfrm>
        <a:off x="7983361" y="3009693"/>
        <a:ext cx="1325209" cy="6426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1E2E-3117-4581-9D48-742FEBF502BD}">
      <dsp:nvSpPr>
        <dsp:cNvPr id="0" name=""/>
        <dsp:cNvSpPr/>
      </dsp:nvSpPr>
      <dsp:spPr>
        <a:xfrm>
          <a:off x="391676" y="525"/>
          <a:ext cx="2031612" cy="20316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806" tIns="17780" rIns="11180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Accueil Hébergement</a:t>
          </a:r>
          <a:endParaRPr lang="fr-FR" sz="1400" kern="1200" dirty="0"/>
        </a:p>
      </dsp:txBody>
      <dsp:txXfrm>
        <a:off x="689199" y="298048"/>
        <a:ext cx="1436566" cy="1436566"/>
      </dsp:txXfrm>
    </dsp:sp>
    <dsp:sp modelId="{C0963E0B-D168-436E-AD2F-9F1EDC9AC1CE}">
      <dsp:nvSpPr>
        <dsp:cNvPr id="0" name=""/>
        <dsp:cNvSpPr/>
      </dsp:nvSpPr>
      <dsp:spPr>
        <a:xfrm>
          <a:off x="2016966" y="525"/>
          <a:ext cx="2031612" cy="2031612"/>
        </a:xfrm>
        <a:prstGeom prst="ellipse">
          <a:avLst/>
        </a:prstGeom>
        <a:solidFill>
          <a:schemeClr val="accent2">
            <a:alpha val="50000"/>
            <a:hueOff val="-3450629"/>
            <a:satOff val="15286"/>
            <a:lumOff val="-56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806" tIns="17780" rIns="11180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Tourisme</a:t>
          </a:r>
          <a:endParaRPr lang="fr-FR" sz="1400" kern="1200" dirty="0"/>
        </a:p>
      </dsp:txBody>
      <dsp:txXfrm>
        <a:off x="2314489" y="298048"/>
        <a:ext cx="1436566" cy="1436566"/>
      </dsp:txXfrm>
    </dsp:sp>
    <dsp:sp modelId="{3207D659-5068-44BC-81BA-705DB7899851}">
      <dsp:nvSpPr>
        <dsp:cNvPr id="0" name=""/>
        <dsp:cNvSpPr/>
      </dsp:nvSpPr>
      <dsp:spPr>
        <a:xfrm>
          <a:off x="3642256" y="525"/>
          <a:ext cx="2031612" cy="2031612"/>
        </a:xfrm>
        <a:prstGeom prst="ellipse">
          <a:avLst/>
        </a:prstGeom>
        <a:solidFill>
          <a:schemeClr val="accent2">
            <a:alpha val="50000"/>
            <a:hueOff val="-6901259"/>
            <a:satOff val="30573"/>
            <a:lumOff val="-112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806" tIns="17780" rIns="11180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Restauration</a:t>
          </a:r>
          <a:endParaRPr lang="fr-FR" sz="1400" kern="1200" dirty="0"/>
        </a:p>
      </dsp:txBody>
      <dsp:txXfrm>
        <a:off x="3939779" y="298048"/>
        <a:ext cx="1436566" cy="1436566"/>
      </dsp:txXfrm>
    </dsp:sp>
    <dsp:sp modelId="{42CCCC68-3CC6-4C74-8D3C-0E34D8E389FC}">
      <dsp:nvSpPr>
        <dsp:cNvPr id="0" name=""/>
        <dsp:cNvSpPr/>
      </dsp:nvSpPr>
      <dsp:spPr>
        <a:xfrm>
          <a:off x="5267546" y="525"/>
          <a:ext cx="2031612" cy="2031612"/>
        </a:xfrm>
        <a:prstGeom prst="ellipse">
          <a:avLst/>
        </a:prstGeom>
        <a:solidFill>
          <a:schemeClr val="accent2">
            <a:alpha val="50000"/>
            <a:hueOff val="-10351888"/>
            <a:satOff val="45859"/>
            <a:lumOff val="-1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806" tIns="17780" rIns="11180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Hôtellerie</a:t>
          </a:r>
          <a:endParaRPr lang="fr-FR" sz="1400" kern="1200" dirty="0"/>
        </a:p>
      </dsp:txBody>
      <dsp:txXfrm>
        <a:off x="5565069" y="298048"/>
        <a:ext cx="1436566" cy="14365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305D9-47CC-4119-9714-E8F5F1546FE2}">
      <dsp:nvSpPr>
        <dsp:cNvPr id="0" name=""/>
        <dsp:cNvSpPr/>
      </dsp:nvSpPr>
      <dsp:spPr>
        <a:xfrm>
          <a:off x="1308110" y="113"/>
          <a:ext cx="1814793" cy="181479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74" tIns="17780" rIns="998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Architecture d’intérieur</a:t>
          </a:r>
          <a:endParaRPr lang="fr-FR" sz="1400" kern="1200" dirty="0"/>
        </a:p>
      </dsp:txBody>
      <dsp:txXfrm>
        <a:off x="1573880" y="265883"/>
        <a:ext cx="1283253" cy="1283253"/>
      </dsp:txXfrm>
    </dsp:sp>
    <dsp:sp modelId="{6496D0B7-29BB-48CF-8EDF-C877FE0823C6}">
      <dsp:nvSpPr>
        <dsp:cNvPr id="0" name=""/>
        <dsp:cNvSpPr/>
      </dsp:nvSpPr>
      <dsp:spPr>
        <a:xfrm>
          <a:off x="2759944" y="113"/>
          <a:ext cx="1814793" cy="1814793"/>
        </a:xfrm>
        <a:prstGeom prst="ellipse">
          <a:avLst/>
        </a:prstGeom>
        <a:solidFill>
          <a:schemeClr val="accent2">
            <a:alpha val="50000"/>
            <a:hueOff val="-3450629"/>
            <a:satOff val="15286"/>
            <a:lumOff val="-56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74" tIns="17780" rIns="998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Métiers d’Arts</a:t>
          </a:r>
          <a:endParaRPr lang="fr-FR" sz="1400" kern="1200" dirty="0"/>
        </a:p>
      </dsp:txBody>
      <dsp:txXfrm>
        <a:off x="3025714" y="265883"/>
        <a:ext cx="1283253" cy="1283253"/>
      </dsp:txXfrm>
    </dsp:sp>
    <dsp:sp modelId="{36F0E01B-3D8E-4FBA-9DAB-8E2F077F6B0E}">
      <dsp:nvSpPr>
        <dsp:cNvPr id="0" name=""/>
        <dsp:cNvSpPr/>
      </dsp:nvSpPr>
      <dsp:spPr>
        <a:xfrm>
          <a:off x="4211779" y="113"/>
          <a:ext cx="1814793" cy="1814793"/>
        </a:xfrm>
        <a:prstGeom prst="ellipse">
          <a:avLst/>
        </a:prstGeom>
        <a:solidFill>
          <a:schemeClr val="accent2">
            <a:alpha val="50000"/>
            <a:hueOff val="-6901259"/>
            <a:satOff val="30573"/>
            <a:lumOff val="-112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74" tIns="17780" rIns="998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Design industriel</a:t>
          </a:r>
          <a:endParaRPr lang="fr-FR" sz="1400" kern="1200" dirty="0"/>
        </a:p>
      </dsp:txBody>
      <dsp:txXfrm>
        <a:off x="4477549" y="265883"/>
        <a:ext cx="1283253" cy="1283253"/>
      </dsp:txXfrm>
    </dsp:sp>
    <dsp:sp modelId="{90772D82-A7AD-4F62-AC51-B552278D49DF}">
      <dsp:nvSpPr>
        <dsp:cNvPr id="0" name=""/>
        <dsp:cNvSpPr/>
      </dsp:nvSpPr>
      <dsp:spPr>
        <a:xfrm>
          <a:off x="5663614" y="113"/>
          <a:ext cx="1814793" cy="1814793"/>
        </a:xfrm>
        <a:prstGeom prst="ellipse">
          <a:avLst/>
        </a:prstGeom>
        <a:solidFill>
          <a:schemeClr val="accent2">
            <a:alpha val="50000"/>
            <a:hueOff val="-10351888"/>
            <a:satOff val="45859"/>
            <a:lumOff val="-1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74" tIns="17780" rIns="998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Infographie Publicité Edition</a:t>
          </a:r>
          <a:endParaRPr lang="fr-FR" sz="1400" kern="1200" dirty="0"/>
        </a:p>
      </dsp:txBody>
      <dsp:txXfrm>
        <a:off x="5929384" y="265883"/>
        <a:ext cx="1283253" cy="12832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1E2E-3117-4581-9D48-742FEBF502BD}">
      <dsp:nvSpPr>
        <dsp:cNvPr id="0" name=""/>
        <dsp:cNvSpPr/>
      </dsp:nvSpPr>
      <dsp:spPr>
        <a:xfrm>
          <a:off x="1204321" y="525"/>
          <a:ext cx="2031612" cy="20316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806" tIns="17780" rIns="11180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Métiers du spectacle</a:t>
          </a:r>
          <a:endParaRPr lang="fr-FR" sz="1400" kern="1200" dirty="0"/>
        </a:p>
      </dsp:txBody>
      <dsp:txXfrm>
        <a:off x="1501844" y="298048"/>
        <a:ext cx="1436566" cy="1436566"/>
      </dsp:txXfrm>
    </dsp:sp>
    <dsp:sp modelId="{C0963E0B-D168-436E-AD2F-9F1EDC9AC1CE}">
      <dsp:nvSpPr>
        <dsp:cNvPr id="0" name=""/>
        <dsp:cNvSpPr/>
      </dsp:nvSpPr>
      <dsp:spPr>
        <a:xfrm>
          <a:off x="2829611" y="525"/>
          <a:ext cx="2031612" cy="2031612"/>
        </a:xfrm>
        <a:prstGeom prst="ellipse">
          <a:avLst/>
        </a:prstGeom>
        <a:solidFill>
          <a:schemeClr val="accent2">
            <a:alpha val="50000"/>
            <a:hueOff val="-5175944"/>
            <a:satOff val="22930"/>
            <a:lumOff val="-84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806" tIns="17780" rIns="11180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Médiation culturelle</a:t>
          </a:r>
          <a:endParaRPr lang="fr-FR" sz="1400" kern="1200" dirty="0"/>
        </a:p>
      </dsp:txBody>
      <dsp:txXfrm>
        <a:off x="3127134" y="298048"/>
        <a:ext cx="1436566" cy="1436566"/>
      </dsp:txXfrm>
    </dsp:sp>
    <dsp:sp modelId="{3207D659-5068-44BC-81BA-705DB7899851}">
      <dsp:nvSpPr>
        <dsp:cNvPr id="0" name=""/>
        <dsp:cNvSpPr/>
      </dsp:nvSpPr>
      <dsp:spPr>
        <a:xfrm>
          <a:off x="4454901" y="525"/>
          <a:ext cx="2031612" cy="2031612"/>
        </a:xfrm>
        <a:prstGeom prst="ellipse">
          <a:avLst/>
        </a:prstGeom>
        <a:solidFill>
          <a:schemeClr val="accent2">
            <a:alpha val="50000"/>
            <a:hueOff val="-10351888"/>
            <a:satOff val="45859"/>
            <a:lumOff val="-1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806" tIns="17780" rIns="11180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Enseignement</a:t>
          </a:r>
          <a:endParaRPr lang="fr-FR" sz="1400" kern="1200" dirty="0"/>
        </a:p>
      </dsp:txBody>
      <dsp:txXfrm>
        <a:off x="4752424" y="298048"/>
        <a:ext cx="1436566" cy="143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0C289-D345-46D6-B15F-B411202BED4E}">
      <dsp:nvSpPr>
        <dsp:cNvPr id="0" name=""/>
        <dsp:cNvSpPr/>
      </dsp:nvSpPr>
      <dsp:spPr>
        <a:xfrm>
          <a:off x="72000" y="205254"/>
          <a:ext cx="6984790" cy="498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Il faut </a:t>
          </a:r>
          <a:endParaRPr lang="fr-FR" sz="2000" kern="1200" dirty="0"/>
        </a:p>
      </dsp:txBody>
      <dsp:txXfrm>
        <a:off x="96352" y="229606"/>
        <a:ext cx="6936086" cy="450139"/>
      </dsp:txXfrm>
    </dsp:sp>
    <dsp:sp modelId="{A3B612BE-2EDD-4DCA-ABE1-31A457FAE58D}">
      <dsp:nvSpPr>
        <dsp:cNvPr id="0" name=""/>
        <dsp:cNvSpPr/>
      </dsp:nvSpPr>
      <dsp:spPr>
        <a:xfrm>
          <a:off x="0" y="704097"/>
          <a:ext cx="712879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 smtClean="0"/>
            <a:t>Être âgé de 16 ans (15 ans sortant de 3</a:t>
          </a:r>
          <a:r>
            <a:rPr lang="fr-FR" sz="1600" kern="1200" baseline="30000" dirty="0" smtClean="0"/>
            <a:t>ème</a:t>
          </a:r>
          <a:r>
            <a:rPr lang="fr-FR" sz="1600" kern="1200" dirty="0" smtClean="0"/>
            <a:t>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 smtClean="0"/>
            <a:t>Trouver un maître </a:t>
          </a:r>
          <a:r>
            <a:rPr lang="fr-FR" sz="1600" kern="1200" dirty="0" smtClean="0"/>
            <a:t>d’apprentissage et signer un contrat de travail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 smtClean="0"/>
            <a:t>S’inscrire au CFA</a:t>
          </a:r>
          <a:endParaRPr lang="fr-FR" sz="1600" kern="1200" dirty="0"/>
        </a:p>
      </dsp:txBody>
      <dsp:txXfrm>
        <a:off x="0" y="704097"/>
        <a:ext cx="7128792" cy="1076400"/>
      </dsp:txXfrm>
    </dsp:sp>
    <dsp:sp modelId="{84B9975B-8CA9-44EA-BEF7-2294628C949D}">
      <dsp:nvSpPr>
        <dsp:cNvPr id="0" name=""/>
        <dsp:cNvSpPr/>
      </dsp:nvSpPr>
      <dsp:spPr>
        <a:xfrm>
          <a:off x="72000" y="1780497"/>
          <a:ext cx="6984790" cy="473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Diplômes préparés</a:t>
          </a:r>
          <a:endParaRPr lang="fr-FR" sz="2000" kern="1200" dirty="0"/>
        </a:p>
      </dsp:txBody>
      <dsp:txXfrm>
        <a:off x="95108" y="1803605"/>
        <a:ext cx="6938574" cy="427154"/>
      </dsp:txXfrm>
    </dsp:sp>
    <dsp:sp modelId="{E72F709F-D279-411D-A026-74DC63A2880B}">
      <dsp:nvSpPr>
        <dsp:cNvPr id="0" name=""/>
        <dsp:cNvSpPr/>
      </dsp:nvSpPr>
      <dsp:spPr>
        <a:xfrm>
          <a:off x="0" y="2253868"/>
          <a:ext cx="712879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 smtClean="0"/>
            <a:t>CAP, Bac pro, MC, BP, BM, BTS, Ingénieur …</a:t>
          </a:r>
          <a:endParaRPr lang="fr-FR" sz="1600" kern="1200" dirty="0"/>
        </a:p>
      </dsp:txBody>
      <dsp:txXfrm>
        <a:off x="0" y="2253868"/>
        <a:ext cx="7128792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3BE92-AEC7-4D6A-B62D-1AD550E0D2B8}">
      <dsp:nvSpPr>
        <dsp:cNvPr id="0" name=""/>
        <dsp:cNvSpPr/>
      </dsp:nvSpPr>
      <dsp:spPr>
        <a:xfrm>
          <a:off x="2406363" y="1145"/>
          <a:ext cx="4467330" cy="18419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Préparer un diplôme tout en travaillant : 2/3 du temps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Soumis aux règles et droits du code du travail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Respect du règlement intérieur de l’entreprise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5 semaines de congés payés par an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Salaire qui varie </a:t>
          </a:r>
          <a:r>
            <a:rPr lang="fr-FR" sz="1400" kern="1200" dirty="0" smtClean="0"/>
            <a:t>de 25</a:t>
          </a:r>
          <a:r>
            <a:rPr lang="fr-FR" sz="1400" kern="1200" dirty="0" smtClean="0"/>
            <a:t>% à 78% </a:t>
          </a:r>
          <a:r>
            <a:rPr lang="fr-FR" sz="1400" kern="1200" dirty="0" smtClean="0"/>
            <a:t>du </a:t>
          </a:r>
          <a:r>
            <a:rPr lang="fr-FR" sz="1400" kern="1200" dirty="0" smtClean="0"/>
            <a:t>SMIC (selon âge et ancienneté)</a:t>
          </a:r>
          <a:endParaRPr lang="fr-FR" sz="1400" kern="1200" dirty="0"/>
        </a:p>
      </dsp:txBody>
      <dsp:txXfrm>
        <a:off x="2406363" y="231384"/>
        <a:ext cx="3776614" cy="1381431"/>
      </dsp:txXfrm>
    </dsp:sp>
    <dsp:sp modelId="{7A307DEB-999F-4192-939D-E880AAE0B042}">
      <dsp:nvSpPr>
        <dsp:cNvPr id="0" name=""/>
        <dsp:cNvSpPr/>
      </dsp:nvSpPr>
      <dsp:spPr>
        <a:xfrm>
          <a:off x="579135" y="696705"/>
          <a:ext cx="1827227" cy="450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Entreprise</a:t>
          </a:r>
          <a:endParaRPr lang="fr-FR" sz="3400" kern="1200" dirty="0"/>
        </a:p>
      </dsp:txBody>
      <dsp:txXfrm>
        <a:off x="601141" y="718711"/>
        <a:ext cx="1783215" cy="406776"/>
      </dsp:txXfrm>
    </dsp:sp>
    <dsp:sp modelId="{6BB1B5A5-D0A4-4780-899D-8C4411FB68BB}">
      <dsp:nvSpPr>
        <dsp:cNvPr id="0" name=""/>
        <dsp:cNvSpPr/>
      </dsp:nvSpPr>
      <dsp:spPr>
        <a:xfrm>
          <a:off x="2441084" y="1982812"/>
          <a:ext cx="4471697" cy="8766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Inscription par l’employeur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Enseignement </a:t>
          </a:r>
          <a:r>
            <a:rPr lang="fr-FR" sz="1600" kern="1200" dirty="0" smtClean="0"/>
            <a:t>professionnel </a:t>
          </a:r>
          <a:r>
            <a:rPr lang="fr-FR" sz="1600" kern="1200" dirty="0" smtClean="0"/>
            <a:t>et </a:t>
          </a:r>
          <a:r>
            <a:rPr lang="fr-FR" sz="1600" kern="1200" dirty="0" smtClean="0"/>
            <a:t>général </a:t>
          </a:r>
          <a:r>
            <a:rPr lang="fr-FR" sz="1600" kern="1200" dirty="0" smtClean="0"/>
            <a:t>: </a:t>
          </a:r>
          <a:r>
            <a:rPr lang="fr-FR" sz="1600" kern="1200" dirty="0" smtClean="0"/>
            <a:t>1/3 de l’horaire global</a:t>
          </a:r>
          <a:endParaRPr lang="fr-FR" sz="1600" kern="1200" dirty="0"/>
        </a:p>
      </dsp:txBody>
      <dsp:txXfrm>
        <a:off x="2441084" y="2092391"/>
        <a:ext cx="4142960" cy="657475"/>
      </dsp:txXfrm>
    </dsp:sp>
    <dsp:sp modelId="{997AD70D-2FF2-42A2-BBF8-8B260EC52EB5}">
      <dsp:nvSpPr>
        <dsp:cNvPr id="0" name=""/>
        <dsp:cNvSpPr/>
      </dsp:nvSpPr>
      <dsp:spPr>
        <a:xfrm>
          <a:off x="1088932" y="2182585"/>
          <a:ext cx="1252939" cy="459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CFA</a:t>
          </a:r>
          <a:endParaRPr lang="fr-FR" sz="3400" kern="1200" dirty="0"/>
        </a:p>
      </dsp:txBody>
      <dsp:txXfrm>
        <a:off x="1111351" y="2205004"/>
        <a:ext cx="1208101" cy="414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865E5-ACDD-471B-B31D-800188E9B470}">
      <dsp:nvSpPr>
        <dsp:cNvPr id="0" name=""/>
        <dsp:cNvSpPr/>
      </dsp:nvSpPr>
      <dsp:spPr>
        <a:xfrm>
          <a:off x="5057" y="1902592"/>
          <a:ext cx="1539925" cy="1163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  <a:latin typeface="+mn-lt"/>
            </a:rPr>
            <a:t>SECONDE GT</a:t>
          </a:r>
          <a:endParaRPr lang="fr-FR" sz="1600" b="1" kern="1200" dirty="0">
            <a:solidFill>
              <a:schemeClr val="tx1"/>
            </a:solidFill>
            <a:latin typeface="+mn-lt"/>
          </a:endParaRPr>
        </a:p>
      </dsp:txBody>
      <dsp:txXfrm>
        <a:off x="39131" y="1936666"/>
        <a:ext cx="1471777" cy="1095219"/>
      </dsp:txXfrm>
    </dsp:sp>
    <dsp:sp modelId="{76887133-5233-4416-B404-2596FF6CBE33}">
      <dsp:nvSpPr>
        <dsp:cNvPr id="0" name=""/>
        <dsp:cNvSpPr/>
      </dsp:nvSpPr>
      <dsp:spPr>
        <a:xfrm rot="18995859">
          <a:off x="1373954" y="2033452"/>
          <a:ext cx="1250880" cy="42146"/>
        </a:xfrm>
        <a:custGeom>
          <a:avLst/>
          <a:gdLst/>
          <a:ahLst/>
          <a:cxnLst/>
          <a:rect l="0" t="0" r="0" b="0"/>
          <a:pathLst>
            <a:path>
              <a:moveTo>
                <a:pt x="0" y="21073"/>
              </a:moveTo>
              <a:lnTo>
                <a:pt x="1250880" y="210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68122" y="2023253"/>
        <a:ext cx="62544" cy="62544"/>
      </dsp:txXfrm>
    </dsp:sp>
    <dsp:sp modelId="{68DCD948-A42E-4E73-965A-11C83DA8837A}">
      <dsp:nvSpPr>
        <dsp:cNvPr id="0" name=""/>
        <dsp:cNvSpPr/>
      </dsp:nvSpPr>
      <dsp:spPr>
        <a:xfrm>
          <a:off x="2453805" y="1043090"/>
          <a:ext cx="2326734" cy="1163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  <a:latin typeface="+mn-lt"/>
            </a:rPr>
            <a:t>Bac Général – </a:t>
          </a:r>
          <a:r>
            <a:rPr lang="fr-FR" sz="1600" b="0" i="0" kern="1200" dirty="0" smtClean="0">
              <a:solidFill>
                <a:schemeClr val="tx1"/>
              </a:solidFill>
              <a:latin typeface="+mn-lt"/>
            </a:rPr>
            <a:t>approfondissement de l’enseignement général – acquisition de méthodes de travail</a:t>
          </a:r>
          <a:endParaRPr lang="fr-FR" sz="1600" b="0" i="0" kern="1200" dirty="0">
            <a:solidFill>
              <a:schemeClr val="tx1"/>
            </a:solidFill>
            <a:latin typeface="+mn-lt"/>
          </a:endParaRPr>
        </a:p>
      </dsp:txBody>
      <dsp:txXfrm>
        <a:off x="2487879" y="1077164"/>
        <a:ext cx="2258586" cy="1095219"/>
      </dsp:txXfrm>
    </dsp:sp>
    <dsp:sp modelId="{91CDF918-C221-4F51-883E-5C1B86F24008}">
      <dsp:nvSpPr>
        <dsp:cNvPr id="0" name=""/>
        <dsp:cNvSpPr/>
      </dsp:nvSpPr>
      <dsp:spPr>
        <a:xfrm>
          <a:off x="4780539" y="1603701"/>
          <a:ext cx="952565" cy="42146"/>
        </a:xfrm>
        <a:custGeom>
          <a:avLst/>
          <a:gdLst/>
          <a:ahLst/>
          <a:cxnLst/>
          <a:rect l="0" t="0" r="0" b="0"/>
          <a:pathLst>
            <a:path>
              <a:moveTo>
                <a:pt x="0" y="21073"/>
              </a:moveTo>
              <a:lnTo>
                <a:pt x="952565" y="210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233008" y="1600960"/>
        <a:ext cx="47628" cy="47628"/>
      </dsp:txXfrm>
    </dsp:sp>
    <dsp:sp modelId="{E5F52F44-5B73-40C2-A197-5725A0A66C42}">
      <dsp:nvSpPr>
        <dsp:cNvPr id="0" name=""/>
        <dsp:cNvSpPr/>
      </dsp:nvSpPr>
      <dsp:spPr>
        <a:xfrm>
          <a:off x="5733104" y="1043090"/>
          <a:ext cx="2326734" cy="1163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smtClean="0">
              <a:solidFill>
                <a:schemeClr val="tx1"/>
              </a:solidFill>
              <a:latin typeface="+mn-lt"/>
            </a:rPr>
            <a:t>Etudes longues  Bac+5  majoritairement</a:t>
          </a:r>
          <a:endParaRPr lang="fr-FR" sz="1600" b="0" kern="1200" dirty="0">
            <a:solidFill>
              <a:schemeClr val="tx1"/>
            </a:solidFill>
            <a:latin typeface="+mn-lt"/>
          </a:endParaRPr>
        </a:p>
      </dsp:txBody>
      <dsp:txXfrm>
        <a:off x="5767178" y="1077164"/>
        <a:ext cx="2258586" cy="1095219"/>
      </dsp:txXfrm>
    </dsp:sp>
    <dsp:sp modelId="{CBA9C13E-4899-427F-9635-4CAE57739896}">
      <dsp:nvSpPr>
        <dsp:cNvPr id="0" name=""/>
        <dsp:cNvSpPr/>
      </dsp:nvSpPr>
      <dsp:spPr>
        <a:xfrm rot="2142401">
          <a:off x="1437253" y="2797670"/>
          <a:ext cx="1146152" cy="42146"/>
        </a:xfrm>
        <a:custGeom>
          <a:avLst/>
          <a:gdLst/>
          <a:ahLst/>
          <a:cxnLst/>
          <a:rect l="0" t="0" r="0" b="0"/>
          <a:pathLst>
            <a:path>
              <a:moveTo>
                <a:pt x="0" y="21073"/>
              </a:moveTo>
              <a:lnTo>
                <a:pt x="1146152" y="210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81675" y="2790090"/>
        <a:ext cx="57307" cy="57307"/>
      </dsp:txXfrm>
    </dsp:sp>
    <dsp:sp modelId="{E4B8BC2B-488A-49C3-BB1E-5D4E9BF683E5}">
      <dsp:nvSpPr>
        <dsp:cNvPr id="0" name=""/>
        <dsp:cNvSpPr/>
      </dsp:nvSpPr>
      <dsp:spPr>
        <a:xfrm>
          <a:off x="2475676" y="2380963"/>
          <a:ext cx="2326734" cy="1544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smtClean="0">
              <a:solidFill>
                <a:schemeClr val="tx1"/>
              </a:solidFill>
              <a:latin typeface="+mn-lt"/>
            </a:rPr>
            <a:t>Bac Technologique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smtClean="0">
              <a:solidFill>
                <a:schemeClr val="tx1"/>
              </a:solidFill>
              <a:latin typeface="+mn-lt"/>
            </a:rPr>
            <a:t>Enseignement général , enseignement technologique dans un grand domaine, réalisation de </a:t>
          </a:r>
          <a:r>
            <a:rPr lang="fr-FR" sz="1600" b="0" i="0" u="none" kern="1200" smtClean="0">
              <a:solidFill>
                <a:schemeClr val="tx1"/>
              </a:solidFill>
              <a:latin typeface="+mn-lt"/>
            </a:rPr>
            <a:t>projets</a:t>
          </a:r>
          <a:endParaRPr lang="fr-FR" sz="1600" b="0" i="0" u="none" kern="1200" dirty="0">
            <a:solidFill>
              <a:schemeClr val="tx1"/>
            </a:solidFill>
            <a:latin typeface="+mn-lt"/>
          </a:endParaRPr>
        </a:p>
      </dsp:txBody>
      <dsp:txXfrm>
        <a:off x="2520913" y="2426200"/>
        <a:ext cx="2236260" cy="1454023"/>
      </dsp:txXfrm>
    </dsp:sp>
    <dsp:sp modelId="{891BB91C-13F0-4074-ABA9-BC06BAFD0175}">
      <dsp:nvSpPr>
        <dsp:cNvPr id="0" name=""/>
        <dsp:cNvSpPr/>
      </dsp:nvSpPr>
      <dsp:spPr>
        <a:xfrm>
          <a:off x="4802410" y="3132138"/>
          <a:ext cx="930693" cy="42146"/>
        </a:xfrm>
        <a:custGeom>
          <a:avLst/>
          <a:gdLst/>
          <a:ahLst/>
          <a:cxnLst/>
          <a:rect l="0" t="0" r="0" b="0"/>
          <a:pathLst>
            <a:path>
              <a:moveTo>
                <a:pt x="0" y="21073"/>
              </a:moveTo>
              <a:lnTo>
                <a:pt x="930693" y="210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244490" y="3129944"/>
        <a:ext cx="46534" cy="46534"/>
      </dsp:txXfrm>
    </dsp:sp>
    <dsp:sp modelId="{7C72BDBE-1371-4B31-BDA4-8DAEDE3CE848}">
      <dsp:nvSpPr>
        <dsp:cNvPr id="0" name=""/>
        <dsp:cNvSpPr/>
      </dsp:nvSpPr>
      <dsp:spPr>
        <a:xfrm>
          <a:off x="5733104" y="2571528"/>
          <a:ext cx="2326734" cy="1163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chemeClr val="tx1"/>
              </a:solidFill>
              <a:latin typeface="+mn-lt"/>
            </a:rPr>
            <a:t>Etudes courtes bac+2/3 , études longues possibles également </a:t>
          </a:r>
          <a:endParaRPr lang="fr-FR" sz="1600" b="0" kern="1200" dirty="0">
            <a:solidFill>
              <a:schemeClr val="tx1"/>
            </a:solidFill>
            <a:latin typeface="+mn-lt"/>
          </a:endParaRPr>
        </a:p>
      </dsp:txBody>
      <dsp:txXfrm>
        <a:off x="5767178" y="2605602"/>
        <a:ext cx="2258586" cy="10952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305D9-47CC-4119-9714-E8F5F1546FE2}">
      <dsp:nvSpPr>
        <dsp:cNvPr id="0" name=""/>
        <dsp:cNvSpPr/>
      </dsp:nvSpPr>
      <dsp:spPr>
        <a:xfrm>
          <a:off x="940" y="201810"/>
          <a:ext cx="1540594" cy="154059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84" tIns="17780" rIns="8478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Electronique</a:t>
          </a:r>
          <a:endParaRPr lang="fr-FR" sz="1400" kern="1200" dirty="0"/>
        </a:p>
      </dsp:txBody>
      <dsp:txXfrm>
        <a:off x="226555" y="427425"/>
        <a:ext cx="1089364" cy="1089364"/>
      </dsp:txXfrm>
    </dsp:sp>
    <dsp:sp modelId="{6496D0B7-29BB-48CF-8EDF-C877FE0823C6}">
      <dsp:nvSpPr>
        <dsp:cNvPr id="0" name=""/>
        <dsp:cNvSpPr/>
      </dsp:nvSpPr>
      <dsp:spPr>
        <a:xfrm>
          <a:off x="1233416" y="201810"/>
          <a:ext cx="1540594" cy="1540594"/>
        </a:xfrm>
        <a:prstGeom prst="ellipse">
          <a:avLst/>
        </a:prstGeom>
        <a:solidFill>
          <a:schemeClr val="accent2">
            <a:alpha val="50000"/>
            <a:hueOff val="-2070378"/>
            <a:satOff val="9172"/>
            <a:lumOff val="-3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84" tIns="17780" rIns="8478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Bâtiment</a:t>
          </a:r>
          <a:endParaRPr lang="fr-FR" sz="1400" kern="1200" dirty="0"/>
        </a:p>
      </dsp:txBody>
      <dsp:txXfrm>
        <a:off x="1459031" y="427425"/>
        <a:ext cx="1089364" cy="1089364"/>
      </dsp:txXfrm>
    </dsp:sp>
    <dsp:sp modelId="{36F0E01B-3D8E-4FBA-9DAB-8E2F077F6B0E}">
      <dsp:nvSpPr>
        <dsp:cNvPr id="0" name=""/>
        <dsp:cNvSpPr/>
      </dsp:nvSpPr>
      <dsp:spPr>
        <a:xfrm>
          <a:off x="2465892" y="201810"/>
          <a:ext cx="1540594" cy="1540594"/>
        </a:xfrm>
        <a:prstGeom prst="ellipse">
          <a:avLst/>
        </a:prstGeom>
        <a:solidFill>
          <a:schemeClr val="accent2">
            <a:alpha val="50000"/>
            <a:hueOff val="-4140755"/>
            <a:satOff val="18344"/>
            <a:lumOff val="-67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84" tIns="17780" rIns="8478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Energie</a:t>
          </a:r>
          <a:endParaRPr lang="fr-FR" sz="1400" kern="1200" dirty="0"/>
        </a:p>
      </dsp:txBody>
      <dsp:txXfrm>
        <a:off x="2691507" y="427425"/>
        <a:ext cx="1089364" cy="1089364"/>
      </dsp:txXfrm>
    </dsp:sp>
    <dsp:sp modelId="{90772D82-A7AD-4F62-AC51-B552278D49DF}">
      <dsp:nvSpPr>
        <dsp:cNvPr id="0" name=""/>
        <dsp:cNvSpPr/>
      </dsp:nvSpPr>
      <dsp:spPr>
        <a:xfrm>
          <a:off x="3698368" y="201810"/>
          <a:ext cx="1540594" cy="1540594"/>
        </a:xfrm>
        <a:prstGeom prst="ellipse">
          <a:avLst/>
        </a:prstGeom>
        <a:solidFill>
          <a:schemeClr val="accent2">
            <a:alpha val="50000"/>
            <a:hueOff val="-6211133"/>
            <a:satOff val="27515"/>
            <a:lumOff val="-10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84" tIns="17780" rIns="8478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Electro-technique</a:t>
          </a:r>
          <a:endParaRPr lang="fr-FR" sz="1400" kern="1200" dirty="0"/>
        </a:p>
      </dsp:txBody>
      <dsp:txXfrm>
        <a:off x="3923983" y="427425"/>
        <a:ext cx="1089364" cy="1089364"/>
      </dsp:txXfrm>
    </dsp:sp>
    <dsp:sp modelId="{896B45E9-51BE-400E-8914-8680D17B995C}">
      <dsp:nvSpPr>
        <dsp:cNvPr id="0" name=""/>
        <dsp:cNvSpPr/>
      </dsp:nvSpPr>
      <dsp:spPr>
        <a:xfrm>
          <a:off x="4930844" y="201810"/>
          <a:ext cx="1540594" cy="1540594"/>
        </a:xfrm>
        <a:prstGeom prst="ellipse">
          <a:avLst/>
        </a:prstGeom>
        <a:solidFill>
          <a:schemeClr val="accent2">
            <a:alpha val="50000"/>
            <a:hueOff val="-8281511"/>
            <a:satOff val="36687"/>
            <a:lumOff val="-134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84" tIns="17780" rIns="8478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Mécanique</a:t>
          </a:r>
          <a:endParaRPr lang="fr-FR" sz="1400" kern="1200" dirty="0"/>
        </a:p>
      </dsp:txBody>
      <dsp:txXfrm>
        <a:off x="5156459" y="427425"/>
        <a:ext cx="1089364" cy="1089364"/>
      </dsp:txXfrm>
    </dsp:sp>
    <dsp:sp modelId="{BC60DBE6-509D-4720-A7F6-4D2CDB107760}">
      <dsp:nvSpPr>
        <dsp:cNvPr id="0" name=""/>
        <dsp:cNvSpPr/>
      </dsp:nvSpPr>
      <dsp:spPr>
        <a:xfrm>
          <a:off x="6163320" y="201810"/>
          <a:ext cx="1540594" cy="1540594"/>
        </a:xfrm>
        <a:prstGeom prst="ellipse">
          <a:avLst/>
        </a:prstGeom>
        <a:solidFill>
          <a:schemeClr val="accent2">
            <a:alpha val="50000"/>
            <a:hueOff val="-10351888"/>
            <a:satOff val="45859"/>
            <a:lumOff val="-1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84" tIns="17780" rIns="8478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Informatique</a:t>
          </a:r>
          <a:endParaRPr lang="fr-FR" sz="1400" kern="1200" dirty="0"/>
        </a:p>
      </dsp:txBody>
      <dsp:txXfrm>
        <a:off x="6388935" y="427425"/>
        <a:ext cx="1089364" cy="1089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1E2E-3117-4581-9D48-742FEBF502BD}">
      <dsp:nvSpPr>
        <dsp:cNvPr id="0" name=""/>
        <dsp:cNvSpPr/>
      </dsp:nvSpPr>
      <dsp:spPr>
        <a:xfrm>
          <a:off x="1024" y="289854"/>
          <a:ext cx="1677376" cy="167737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12" tIns="16510" rIns="92312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Gestion Logistique</a:t>
          </a:r>
          <a:endParaRPr lang="fr-FR" sz="1300" kern="1200" dirty="0"/>
        </a:p>
      </dsp:txBody>
      <dsp:txXfrm>
        <a:off x="246670" y="535500"/>
        <a:ext cx="1186084" cy="1186084"/>
      </dsp:txXfrm>
    </dsp:sp>
    <dsp:sp modelId="{C0963E0B-D168-436E-AD2F-9F1EDC9AC1CE}">
      <dsp:nvSpPr>
        <dsp:cNvPr id="0" name=""/>
        <dsp:cNvSpPr/>
      </dsp:nvSpPr>
      <dsp:spPr>
        <a:xfrm>
          <a:off x="1342925" y="289854"/>
          <a:ext cx="1677376" cy="1677376"/>
        </a:xfrm>
        <a:prstGeom prst="ellipse">
          <a:avLst/>
        </a:prstGeom>
        <a:solidFill>
          <a:schemeClr val="accent2">
            <a:alpha val="50000"/>
            <a:hueOff val="-2070378"/>
            <a:satOff val="9172"/>
            <a:lumOff val="-3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12" tIns="15240" rIns="9231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Communication</a:t>
          </a:r>
          <a:endParaRPr lang="fr-FR" sz="1300" kern="1200" dirty="0"/>
        </a:p>
      </dsp:txBody>
      <dsp:txXfrm>
        <a:off x="1588571" y="535500"/>
        <a:ext cx="1186084" cy="1186084"/>
      </dsp:txXfrm>
    </dsp:sp>
    <dsp:sp modelId="{3207D659-5068-44BC-81BA-705DB7899851}">
      <dsp:nvSpPr>
        <dsp:cNvPr id="0" name=""/>
        <dsp:cNvSpPr/>
      </dsp:nvSpPr>
      <dsp:spPr>
        <a:xfrm>
          <a:off x="2684826" y="289854"/>
          <a:ext cx="1677376" cy="1677376"/>
        </a:xfrm>
        <a:prstGeom prst="ellipse">
          <a:avLst/>
        </a:prstGeom>
        <a:solidFill>
          <a:schemeClr val="accent2">
            <a:alpha val="50000"/>
            <a:hueOff val="-4140755"/>
            <a:satOff val="18344"/>
            <a:lumOff val="-67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12" tIns="16510" rIns="92312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Comptabilité</a:t>
          </a:r>
          <a:endParaRPr lang="fr-FR" sz="1300" kern="1200" dirty="0"/>
        </a:p>
      </dsp:txBody>
      <dsp:txXfrm>
        <a:off x="2930472" y="535500"/>
        <a:ext cx="1186084" cy="1186084"/>
      </dsp:txXfrm>
    </dsp:sp>
    <dsp:sp modelId="{42CCCC68-3CC6-4C74-8D3C-0E34D8E389FC}">
      <dsp:nvSpPr>
        <dsp:cNvPr id="0" name=""/>
        <dsp:cNvSpPr/>
      </dsp:nvSpPr>
      <dsp:spPr>
        <a:xfrm>
          <a:off x="4026728" y="289854"/>
          <a:ext cx="1677376" cy="1677376"/>
        </a:xfrm>
        <a:prstGeom prst="ellipse">
          <a:avLst/>
        </a:prstGeom>
        <a:solidFill>
          <a:schemeClr val="accent2">
            <a:alpha val="50000"/>
            <a:hueOff val="-6211133"/>
            <a:satOff val="27515"/>
            <a:lumOff val="-10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12" tIns="16510" rIns="92312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Administration</a:t>
          </a:r>
          <a:endParaRPr lang="fr-FR" sz="1300" kern="1200" dirty="0"/>
        </a:p>
      </dsp:txBody>
      <dsp:txXfrm>
        <a:off x="4272374" y="535500"/>
        <a:ext cx="1186084" cy="1186084"/>
      </dsp:txXfrm>
    </dsp:sp>
    <dsp:sp modelId="{B190F2D0-60DA-4820-8C57-E8AEFF6DE7E1}">
      <dsp:nvSpPr>
        <dsp:cNvPr id="0" name=""/>
        <dsp:cNvSpPr/>
      </dsp:nvSpPr>
      <dsp:spPr>
        <a:xfrm>
          <a:off x="5368629" y="289854"/>
          <a:ext cx="1677376" cy="1677376"/>
        </a:xfrm>
        <a:prstGeom prst="ellipse">
          <a:avLst/>
        </a:prstGeom>
        <a:solidFill>
          <a:schemeClr val="accent2">
            <a:alpha val="50000"/>
            <a:hueOff val="-8281511"/>
            <a:satOff val="36687"/>
            <a:lumOff val="-134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12" tIns="16510" rIns="92312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Commerce</a:t>
          </a:r>
          <a:endParaRPr lang="fr-FR" sz="1300" kern="1200" dirty="0"/>
        </a:p>
      </dsp:txBody>
      <dsp:txXfrm>
        <a:off x="5614275" y="535500"/>
        <a:ext cx="1186084" cy="1186084"/>
      </dsp:txXfrm>
    </dsp:sp>
    <dsp:sp modelId="{80732675-8F2A-4CF6-9876-201BD66B3505}">
      <dsp:nvSpPr>
        <dsp:cNvPr id="0" name=""/>
        <dsp:cNvSpPr/>
      </dsp:nvSpPr>
      <dsp:spPr>
        <a:xfrm>
          <a:off x="6710531" y="289854"/>
          <a:ext cx="1677376" cy="1677376"/>
        </a:xfrm>
        <a:prstGeom prst="ellipse">
          <a:avLst/>
        </a:prstGeom>
        <a:solidFill>
          <a:schemeClr val="accent2">
            <a:alpha val="50000"/>
            <a:hueOff val="-10351888"/>
            <a:satOff val="45859"/>
            <a:lumOff val="-1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12" tIns="16510" rIns="92312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Banque assurance</a:t>
          </a:r>
          <a:endParaRPr lang="fr-FR" sz="1300" kern="1200" dirty="0"/>
        </a:p>
      </dsp:txBody>
      <dsp:txXfrm>
        <a:off x="6956177" y="535500"/>
        <a:ext cx="1186084" cy="11860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305D9-47CC-4119-9714-E8F5F1546FE2}">
      <dsp:nvSpPr>
        <dsp:cNvPr id="0" name=""/>
        <dsp:cNvSpPr/>
      </dsp:nvSpPr>
      <dsp:spPr>
        <a:xfrm>
          <a:off x="552281" y="1476"/>
          <a:ext cx="1941262" cy="194126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834" tIns="17780" rIns="10683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Paramédical</a:t>
          </a:r>
          <a:endParaRPr lang="fr-FR" sz="1400" kern="1200" dirty="0"/>
        </a:p>
      </dsp:txBody>
      <dsp:txXfrm>
        <a:off x="836572" y="285767"/>
        <a:ext cx="1372680" cy="1372680"/>
      </dsp:txXfrm>
    </dsp:sp>
    <dsp:sp modelId="{6496D0B7-29BB-48CF-8EDF-C877FE0823C6}">
      <dsp:nvSpPr>
        <dsp:cNvPr id="0" name=""/>
        <dsp:cNvSpPr/>
      </dsp:nvSpPr>
      <dsp:spPr>
        <a:xfrm>
          <a:off x="2105291" y="1476"/>
          <a:ext cx="1941262" cy="1941262"/>
        </a:xfrm>
        <a:prstGeom prst="ellipse">
          <a:avLst/>
        </a:prstGeom>
        <a:solidFill>
          <a:schemeClr val="accent2">
            <a:alpha val="50000"/>
            <a:hueOff val="-3450629"/>
            <a:satOff val="15286"/>
            <a:lumOff val="-56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834" tIns="17780" rIns="10683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Médical</a:t>
          </a:r>
          <a:endParaRPr lang="fr-FR" sz="1400" kern="1200" dirty="0"/>
        </a:p>
      </dsp:txBody>
      <dsp:txXfrm>
        <a:off x="2389582" y="285767"/>
        <a:ext cx="1372680" cy="1372680"/>
      </dsp:txXfrm>
    </dsp:sp>
    <dsp:sp modelId="{36F0E01B-3D8E-4FBA-9DAB-8E2F077F6B0E}">
      <dsp:nvSpPr>
        <dsp:cNvPr id="0" name=""/>
        <dsp:cNvSpPr/>
      </dsp:nvSpPr>
      <dsp:spPr>
        <a:xfrm>
          <a:off x="3658301" y="1476"/>
          <a:ext cx="1941262" cy="1941262"/>
        </a:xfrm>
        <a:prstGeom prst="ellipse">
          <a:avLst/>
        </a:prstGeom>
        <a:solidFill>
          <a:schemeClr val="accent2">
            <a:alpha val="50000"/>
            <a:hueOff val="-6901259"/>
            <a:satOff val="30573"/>
            <a:lumOff val="-112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834" tIns="17780" rIns="10683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Social</a:t>
          </a:r>
          <a:endParaRPr lang="fr-FR" sz="1400" kern="1200" dirty="0"/>
        </a:p>
      </dsp:txBody>
      <dsp:txXfrm>
        <a:off x="3942592" y="285767"/>
        <a:ext cx="1372680" cy="1372680"/>
      </dsp:txXfrm>
    </dsp:sp>
    <dsp:sp modelId="{90772D82-A7AD-4F62-AC51-B552278D49DF}">
      <dsp:nvSpPr>
        <dsp:cNvPr id="0" name=""/>
        <dsp:cNvSpPr/>
      </dsp:nvSpPr>
      <dsp:spPr>
        <a:xfrm>
          <a:off x="5211311" y="1476"/>
          <a:ext cx="1941262" cy="1941262"/>
        </a:xfrm>
        <a:prstGeom prst="ellipse">
          <a:avLst/>
        </a:prstGeom>
        <a:solidFill>
          <a:schemeClr val="accent2">
            <a:alpha val="50000"/>
            <a:hueOff val="-10351888"/>
            <a:satOff val="45859"/>
            <a:lumOff val="-1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834" tIns="17780" rIns="10683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Administratif</a:t>
          </a:r>
          <a:endParaRPr lang="fr-FR" sz="1400" kern="1200" dirty="0"/>
        </a:p>
      </dsp:txBody>
      <dsp:txXfrm>
        <a:off x="5495602" y="285767"/>
        <a:ext cx="1372680" cy="13726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1E2E-3117-4581-9D48-742FEBF502BD}">
      <dsp:nvSpPr>
        <dsp:cNvPr id="0" name=""/>
        <dsp:cNvSpPr/>
      </dsp:nvSpPr>
      <dsp:spPr>
        <a:xfrm>
          <a:off x="391676" y="525"/>
          <a:ext cx="2031612" cy="20316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806" tIns="17780" rIns="11180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Industrie chimique</a:t>
          </a:r>
          <a:endParaRPr lang="fr-FR" sz="1400" kern="1200" dirty="0"/>
        </a:p>
      </dsp:txBody>
      <dsp:txXfrm>
        <a:off x="689199" y="298048"/>
        <a:ext cx="1436566" cy="1436566"/>
      </dsp:txXfrm>
    </dsp:sp>
    <dsp:sp modelId="{C0963E0B-D168-436E-AD2F-9F1EDC9AC1CE}">
      <dsp:nvSpPr>
        <dsp:cNvPr id="0" name=""/>
        <dsp:cNvSpPr/>
      </dsp:nvSpPr>
      <dsp:spPr>
        <a:xfrm>
          <a:off x="2016966" y="525"/>
          <a:ext cx="2031612" cy="2031612"/>
        </a:xfrm>
        <a:prstGeom prst="ellipse">
          <a:avLst/>
        </a:prstGeom>
        <a:solidFill>
          <a:schemeClr val="accent2">
            <a:alpha val="50000"/>
            <a:hueOff val="-3450629"/>
            <a:satOff val="15286"/>
            <a:lumOff val="-56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806" tIns="17780" rIns="11180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Industrie pharmaceutique</a:t>
          </a:r>
          <a:endParaRPr lang="fr-FR" sz="1400" kern="1200" dirty="0"/>
        </a:p>
      </dsp:txBody>
      <dsp:txXfrm>
        <a:off x="2314489" y="298048"/>
        <a:ext cx="1436566" cy="1436566"/>
      </dsp:txXfrm>
    </dsp:sp>
    <dsp:sp modelId="{3207D659-5068-44BC-81BA-705DB7899851}">
      <dsp:nvSpPr>
        <dsp:cNvPr id="0" name=""/>
        <dsp:cNvSpPr/>
      </dsp:nvSpPr>
      <dsp:spPr>
        <a:xfrm>
          <a:off x="3642256" y="525"/>
          <a:ext cx="2031612" cy="2031612"/>
        </a:xfrm>
        <a:prstGeom prst="ellipse">
          <a:avLst/>
        </a:prstGeom>
        <a:solidFill>
          <a:schemeClr val="accent2">
            <a:alpha val="50000"/>
            <a:hueOff val="-6901259"/>
            <a:satOff val="30573"/>
            <a:lumOff val="-112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806" tIns="17780" rIns="11180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Industrie Agro-alimentaire</a:t>
          </a:r>
          <a:endParaRPr lang="fr-FR" sz="1400" kern="1200" dirty="0"/>
        </a:p>
      </dsp:txBody>
      <dsp:txXfrm>
        <a:off x="3939779" y="298048"/>
        <a:ext cx="1436566" cy="1436566"/>
      </dsp:txXfrm>
    </dsp:sp>
    <dsp:sp modelId="{42CCCC68-3CC6-4C74-8D3C-0E34D8E389FC}">
      <dsp:nvSpPr>
        <dsp:cNvPr id="0" name=""/>
        <dsp:cNvSpPr/>
      </dsp:nvSpPr>
      <dsp:spPr>
        <a:xfrm>
          <a:off x="5267546" y="525"/>
          <a:ext cx="2031612" cy="2031612"/>
        </a:xfrm>
        <a:prstGeom prst="ellipse">
          <a:avLst/>
        </a:prstGeom>
        <a:solidFill>
          <a:schemeClr val="accent2">
            <a:alpha val="50000"/>
            <a:hueOff val="-10351888"/>
            <a:satOff val="45859"/>
            <a:lumOff val="-1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806" tIns="17780" rIns="11180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Paramédical</a:t>
          </a:r>
          <a:endParaRPr lang="fr-FR" sz="1400" kern="1200" dirty="0"/>
        </a:p>
      </dsp:txBody>
      <dsp:txXfrm>
        <a:off x="5565069" y="298048"/>
        <a:ext cx="1436566" cy="14365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305D9-47CC-4119-9714-E8F5F1546FE2}">
      <dsp:nvSpPr>
        <dsp:cNvPr id="0" name=""/>
        <dsp:cNvSpPr/>
      </dsp:nvSpPr>
      <dsp:spPr>
        <a:xfrm>
          <a:off x="582192" y="113"/>
          <a:ext cx="1814793" cy="181479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74" tIns="17780" rIns="998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Agriculture</a:t>
          </a:r>
          <a:endParaRPr lang="fr-FR" sz="1400" kern="1200" dirty="0"/>
        </a:p>
      </dsp:txBody>
      <dsp:txXfrm>
        <a:off x="847962" y="265883"/>
        <a:ext cx="1283253" cy="1283253"/>
      </dsp:txXfrm>
    </dsp:sp>
    <dsp:sp modelId="{6496D0B7-29BB-48CF-8EDF-C877FE0823C6}">
      <dsp:nvSpPr>
        <dsp:cNvPr id="0" name=""/>
        <dsp:cNvSpPr/>
      </dsp:nvSpPr>
      <dsp:spPr>
        <a:xfrm>
          <a:off x="2034027" y="113"/>
          <a:ext cx="1814793" cy="1814793"/>
        </a:xfrm>
        <a:prstGeom prst="ellipse">
          <a:avLst/>
        </a:prstGeom>
        <a:solidFill>
          <a:schemeClr val="accent2">
            <a:alpha val="50000"/>
            <a:hueOff val="-2587972"/>
            <a:satOff val="11465"/>
            <a:lumOff val="-421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74" tIns="17780" rIns="998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Agronomie</a:t>
          </a:r>
          <a:endParaRPr lang="fr-FR" sz="1400" kern="1200" dirty="0"/>
        </a:p>
      </dsp:txBody>
      <dsp:txXfrm>
        <a:off x="2299797" y="265883"/>
        <a:ext cx="1283253" cy="1283253"/>
      </dsp:txXfrm>
    </dsp:sp>
    <dsp:sp modelId="{36F0E01B-3D8E-4FBA-9DAB-8E2F077F6B0E}">
      <dsp:nvSpPr>
        <dsp:cNvPr id="0" name=""/>
        <dsp:cNvSpPr/>
      </dsp:nvSpPr>
      <dsp:spPr>
        <a:xfrm>
          <a:off x="3485862" y="113"/>
          <a:ext cx="1814793" cy="1814793"/>
        </a:xfrm>
        <a:prstGeom prst="ellipse">
          <a:avLst/>
        </a:prstGeom>
        <a:solidFill>
          <a:schemeClr val="accent2">
            <a:alpha val="50000"/>
            <a:hueOff val="-5175944"/>
            <a:satOff val="22930"/>
            <a:lumOff val="-84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74" tIns="16510" rIns="99874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Environnement Ecologie</a:t>
          </a:r>
          <a:endParaRPr lang="fr-FR" sz="1300" kern="1200" dirty="0"/>
        </a:p>
      </dsp:txBody>
      <dsp:txXfrm>
        <a:off x="3751632" y="265883"/>
        <a:ext cx="1283253" cy="1283253"/>
      </dsp:txXfrm>
    </dsp:sp>
    <dsp:sp modelId="{90772D82-A7AD-4F62-AC51-B552278D49DF}">
      <dsp:nvSpPr>
        <dsp:cNvPr id="0" name=""/>
        <dsp:cNvSpPr/>
      </dsp:nvSpPr>
      <dsp:spPr>
        <a:xfrm>
          <a:off x="4937697" y="113"/>
          <a:ext cx="1814793" cy="1814793"/>
        </a:xfrm>
        <a:prstGeom prst="ellipse">
          <a:avLst/>
        </a:prstGeom>
        <a:solidFill>
          <a:schemeClr val="accent2">
            <a:alpha val="50000"/>
            <a:hueOff val="-7763915"/>
            <a:satOff val="34394"/>
            <a:lumOff val="-1264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74" tIns="17780" rIns="998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Aménagement du territoire</a:t>
          </a:r>
          <a:endParaRPr lang="fr-FR" sz="1400" kern="1200" dirty="0"/>
        </a:p>
      </dsp:txBody>
      <dsp:txXfrm>
        <a:off x="5203467" y="265883"/>
        <a:ext cx="1283253" cy="1283253"/>
      </dsp:txXfrm>
    </dsp:sp>
    <dsp:sp modelId="{3FE690BE-3D07-40FE-A81E-F1B312C8672C}">
      <dsp:nvSpPr>
        <dsp:cNvPr id="0" name=""/>
        <dsp:cNvSpPr/>
      </dsp:nvSpPr>
      <dsp:spPr>
        <a:xfrm>
          <a:off x="6389531" y="113"/>
          <a:ext cx="1814793" cy="1814793"/>
        </a:xfrm>
        <a:prstGeom prst="ellipse">
          <a:avLst/>
        </a:prstGeom>
        <a:solidFill>
          <a:schemeClr val="accent2">
            <a:alpha val="50000"/>
            <a:hueOff val="-10351888"/>
            <a:satOff val="45859"/>
            <a:lumOff val="-1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74" tIns="17780" rIns="998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Agro-Alimentaire</a:t>
          </a:r>
          <a:endParaRPr lang="fr-FR" sz="1400" kern="1200" dirty="0"/>
        </a:p>
      </dsp:txBody>
      <dsp:txXfrm>
        <a:off x="6655301" y="265883"/>
        <a:ext cx="1283253" cy="128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0" tIns="46075" rIns="92150" bIns="46075" numCol="1" anchor="t" anchorCtr="0" compatLnSpc="1">
            <a:prstTxWarp prst="textNoShape">
              <a:avLst/>
            </a:prstTxWarp>
          </a:bodyPr>
          <a:lstStyle>
            <a:lvl1pPr defTabSz="922210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0" tIns="46075" rIns="92150" bIns="46075" numCol="1" anchor="t" anchorCtr="0" compatLnSpc="1">
            <a:prstTxWarp prst="textNoShape">
              <a:avLst/>
            </a:prstTxWarp>
          </a:bodyPr>
          <a:lstStyle>
            <a:lvl1pPr algn="r" defTabSz="922210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0" tIns="46075" rIns="92150" bIns="46075" numCol="1" anchor="b" anchorCtr="0" compatLnSpc="1">
            <a:prstTxWarp prst="textNoShape">
              <a:avLst/>
            </a:prstTxWarp>
          </a:bodyPr>
          <a:lstStyle>
            <a:lvl1pPr defTabSz="922210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0" tIns="46075" rIns="92150" bIns="4607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42F0BD-7CB4-4C8B-BCE8-1CDD2400B1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DAE045-A9DB-4A69-BB71-0AF8926043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1175" indent="-195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5813" indent="-157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01725" indent="-157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16050" indent="-157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73250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30450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87650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44850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93F2E6-C328-4F12-B4C1-9775E47AE944}" type="slidenum">
              <a:rPr lang="fr-FR" altLang="fr-FR" sz="800" smtClean="0"/>
              <a:pPr>
                <a:spcBef>
                  <a:spcPct val="0"/>
                </a:spcBef>
              </a:pPr>
              <a:t>3</a:t>
            </a:fld>
            <a:endParaRPr lang="fr-FR" altLang="fr-FR" sz="8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4468825" y="10472535"/>
            <a:ext cx="3424746" cy="549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63A862CB-4C70-4E0F-A6D1-C57F5D8B1C86}" type="slidenum">
              <a:rPr lang="fr-FR" sz="1900" spc="-1">
                <a:solidFill>
                  <a:srgbClr val="000000"/>
                </a:solidFill>
              </a:rPr>
              <a:t>5</a:t>
            </a:fld>
            <a:endParaRPr lang="fr-FR" sz="1900" spc="-1">
              <a:latin typeface="Arial"/>
            </a:endParaRPr>
          </a:p>
        </p:txBody>
      </p:sp>
      <p:sp>
        <p:nvSpPr>
          <p:cNvPr id="652" name="CustomShape 2"/>
          <p:cNvSpPr/>
          <p:nvPr/>
        </p:nvSpPr>
        <p:spPr>
          <a:xfrm>
            <a:off x="4057134" y="8954824"/>
            <a:ext cx="3098776" cy="4665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76" tIns="48504" rIns="93276" bIns="48504" anchor="b"/>
          <a:lstStyle/>
          <a:p>
            <a:pPr algn="r">
              <a:lnSpc>
                <a:spcPct val="100000"/>
              </a:lnSpc>
            </a:pPr>
            <a:fld id="{93085B20-BC46-41C2-A7B1-7975AFDD0537}" type="slidenum">
              <a:rPr lang="fr-FR" sz="1200" spc="-1">
                <a:solidFill>
                  <a:srgbClr val="000000"/>
                </a:solidFill>
                <a:latin typeface="Times New Roman"/>
                <a:ea typeface="Lucida Sans Unicode"/>
              </a:rPr>
              <a:t>5</a:t>
            </a:fld>
            <a:endParaRPr lang="fr-FR" sz="1200" spc="-1">
              <a:latin typeface="Arial"/>
            </a:endParaRPr>
          </a:p>
        </p:txBody>
      </p:sp>
      <p:sp>
        <p:nvSpPr>
          <p:cNvPr id="65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28700" y="706438"/>
            <a:ext cx="5105400" cy="3535362"/>
          </a:xfrm>
          <a:prstGeom prst="rect">
            <a:avLst/>
          </a:prstGeom>
        </p:spPr>
      </p:sp>
      <p:sp>
        <p:nvSpPr>
          <p:cNvPr id="654" name="CustomShape 4"/>
          <p:cNvSpPr/>
          <p:nvPr/>
        </p:nvSpPr>
        <p:spPr>
          <a:xfrm>
            <a:off x="716230" y="4478155"/>
            <a:ext cx="5728337" cy="4240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7699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F953D3-248A-48D3-8DB6-4A9D936544E6}" type="slidenum">
              <a:rPr lang="fr-FR" altLang="fr-FR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85546F-0D8F-439C-BEAB-E897F397F54E}" type="slidenum">
              <a:rPr lang="fr-FR" altLang="fr-FR" sz="8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800">
              <a:latin typeface="Arial" panose="020B0604020202020204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065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319C79-9481-4E0C-86E5-189B7F9B62EB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75A322D-0103-4281-8501-C82AC311C3B5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8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4468825" y="10472535"/>
            <a:ext cx="3424746" cy="549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0C5D012D-C230-4409-83CF-4B737F9DACFE}" type="slidenum">
              <a:rPr lang="fr-FR" sz="1900" spc="-1">
                <a:solidFill>
                  <a:srgbClr val="000000"/>
                </a:solidFill>
              </a:rPr>
              <a:t>8</a:t>
            </a:fld>
            <a:endParaRPr lang="fr-FR" sz="1900" spc="-1">
              <a:latin typeface="Arial"/>
            </a:endParaRPr>
          </a:p>
        </p:txBody>
      </p:sp>
      <p:sp>
        <p:nvSpPr>
          <p:cNvPr id="656" name="CustomShape 2"/>
          <p:cNvSpPr/>
          <p:nvPr/>
        </p:nvSpPr>
        <p:spPr>
          <a:xfrm>
            <a:off x="4057134" y="8954824"/>
            <a:ext cx="3098776" cy="4665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76" tIns="48504" rIns="93276" bIns="48504" anchor="b"/>
          <a:lstStyle/>
          <a:p>
            <a:pPr algn="r">
              <a:lnSpc>
                <a:spcPct val="100000"/>
              </a:lnSpc>
            </a:pPr>
            <a:fld id="{87201DB5-0CF8-4EEA-8D15-451F85D04AD7}" type="slidenum">
              <a:rPr lang="fr-FR" sz="1200" spc="-1">
                <a:solidFill>
                  <a:srgbClr val="000000"/>
                </a:solidFill>
                <a:latin typeface="Times New Roman"/>
                <a:ea typeface="Lucida Sans Unicode"/>
              </a:rPr>
              <a:t>8</a:t>
            </a:fld>
            <a:endParaRPr lang="fr-FR" sz="1200" spc="-1">
              <a:latin typeface="Arial"/>
            </a:endParaRPr>
          </a:p>
        </p:txBody>
      </p:sp>
      <p:sp>
        <p:nvSpPr>
          <p:cNvPr id="657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28700" y="706438"/>
            <a:ext cx="5103813" cy="3533775"/>
          </a:xfrm>
          <a:prstGeom prst="rect">
            <a:avLst/>
          </a:prstGeom>
        </p:spPr>
      </p:sp>
      <p:sp>
        <p:nvSpPr>
          <p:cNvPr id="658" name="CustomShape 4"/>
          <p:cNvSpPr/>
          <p:nvPr/>
        </p:nvSpPr>
        <p:spPr>
          <a:xfrm>
            <a:off x="716230" y="4478155"/>
            <a:ext cx="5728337" cy="4240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3977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88E0E4-2A7A-427C-A766-2DCEC9DD8F27}" type="slidenum">
              <a:rPr lang="fr-FR" altLang="fr-FR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5245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1175" indent="-195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5813" indent="-157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01725" indent="-157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16050" indent="-157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73250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30450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87650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44850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646F20-F97A-423F-B969-321004A09CB9}" type="slidenum">
              <a:rPr lang="fr-FR" altLang="fr-FR" sz="800" smtClean="0"/>
              <a:pPr>
                <a:spcBef>
                  <a:spcPct val="0"/>
                </a:spcBef>
              </a:pPr>
              <a:t>14</a:t>
            </a:fld>
            <a:endParaRPr lang="fr-FR" altLang="fr-FR" sz="8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22D36D-2933-4FFC-9C9D-E39838A44C9B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19883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45DB7D-7B96-4202-8582-61F0AD24F734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A59A72-A50B-48CB-B101-65325637F877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0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94094" y="2386744"/>
            <a:ext cx="751781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9846" y="4352544"/>
            <a:ext cx="5526310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1EE8-C785-4BB4-B48D-50273676A6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6474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339C-2C33-4BD8-B300-51CA29AB90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003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0653" y="937260"/>
            <a:ext cx="1141797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883" y="937260"/>
            <a:ext cx="51091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0E2A-8957-4EDD-BDFD-556F541889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178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3473-8212-41F2-BC8D-BE68A021DC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184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181" y="301625"/>
            <a:ext cx="792308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484181" y="1827213"/>
            <a:ext cx="7923080" cy="4114800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5A08-F7B1-41AA-B131-9FAAC5CCFA47}" type="datetimeFigureOut">
              <a:rPr lang="fr-FR" altLang="fr-FR"/>
              <a:pPr>
                <a:defRPr/>
              </a:pPr>
              <a:t>30/12/2022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248A-9321-48A9-AF43-B4BBC43361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3352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906000" cy="276225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23825"/>
            <a:ext cx="1019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7473950" y="0"/>
            <a:ext cx="2432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dirty="0" smtClean="0">
                <a:solidFill>
                  <a:schemeClr val="bg1"/>
                </a:solidFill>
                <a:latin typeface="Arial Black" pitchFamily="34" charset="0"/>
              </a:rPr>
              <a:t>LA VOIE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71936" y="1471083"/>
            <a:ext cx="8538765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AE6D-A6E0-4720-B4FD-E83FD29487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745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F9450-8A83-4E74-9937-A6270B56F8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219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98626" y="2386744"/>
            <a:ext cx="7518654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9846" y="4352465"/>
            <a:ext cx="5526310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BA76-95D1-495E-B464-14720EB41A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0418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4093" y="2638044"/>
            <a:ext cx="3562025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82" y="2638044"/>
            <a:ext cx="3564726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DCBD-A1AF-4AB6-A606-DE358E22FE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76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092" y="2313435"/>
            <a:ext cx="356202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092" y="3143250"/>
            <a:ext cx="3562026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9882" y="3143250"/>
            <a:ext cx="356472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49882" y="2313435"/>
            <a:ext cx="356472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5F86-3E30-43D8-8763-8897307C54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326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68E4-14C1-42D7-A9F1-8AAF48969F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703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0E86E-ECF3-4244-85B1-CA1B45309F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043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94095" y="2243830"/>
            <a:ext cx="3564810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65" y="804672"/>
            <a:ext cx="391287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4879" y="3549918"/>
            <a:ext cx="3083243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93738" y="6235700"/>
            <a:ext cx="4124325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DD56-CED9-4AB0-822E-887DB6DFED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908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93420" y="2243828"/>
            <a:ext cx="356616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53001" y="-42172"/>
            <a:ext cx="4957954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4879" y="3549920"/>
            <a:ext cx="3083243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93738" y="6235700"/>
            <a:ext cx="41211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6E9F-BD9A-4BE3-83A6-8C67442C3D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281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739900" y="965200"/>
            <a:ext cx="64325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39900" y="2638425"/>
            <a:ext cx="64325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6238875"/>
            <a:ext cx="2238375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800" y="6235700"/>
            <a:ext cx="4937125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6513" y="6218238"/>
            <a:ext cx="39687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3D0E5F-10F2-41F0-802C-E1AAA45DA3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1" r:id="rId2"/>
    <p:sldLayoutId id="2147483849" r:id="rId3"/>
    <p:sldLayoutId id="2147483842" r:id="rId4"/>
    <p:sldLayoutId id="2147483843" r:id="rId5"/>
    <p:sldLayoutId id="2147483844" r:id="rId6"/>
    <p:sldLayoutId id="2147483845" r:id="rId7"/>
    <p:sldLayoutId id="2147483850" r:id="rId8"/>
    <p:sldLayoutId id="2147483851" r:id="rId9"/>
    <p:sldLayoutId id="2147483846" r:id="rId10"/>
    <p:sldLayoutId id="2147483847" r:id="rId11"/>
    <p:sldLayoutId id="2147483852" r:id="rId12"/>
    <p:sldLayoutId id="2147483853" r:id="rId13"/>
    <p:sldLayoutId id="2147483854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uvelle-voiepro.f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3800" y="2386013"/>
            <a:ext cx="7518400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Après la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267" name="Sous-titre 2"/>
          <p:cNvSpPr>
            <a:spLocks noGrp="1"/>
          </p:cNvSpPr>
          <p:nvPr>
            <p:ph type="subTitle" idx="1"/>
          </p:nvPr>
        </p:nvSpPr>
        <p:spPr>
          <a:xfrm>
            <a:off x="2189163" y="4352925"/>
            <a:ext cx="5527675" cy="1239838"/>
          </a:xfrm>
        </p:spPr>
        <p:txBody>
          <a:bodyPr>
            <a:normAutofit fontScale="92500" lnSpcReduction="20000"/>
          </a:bodyPr>
          <a:lstStyle/>
          <a:p>
            <a:r>
              <a:rPr lang="fr-FR" altLang="fr-FR" dirty="0" smtClean="0">
                <a:solidFill>
                  <a:schemeClr val="bg1"/>
                </a:solidFill>
              </a:rPr>
              <a:t>2022-2023</a:t>
            </a:r>
          </a:p>
          <a:p>
            <a:r>
              <a:rPr lang="fr-FR" altLang="fr-FR" dirty="0" smtClean="0">
                <a:solidFill>
                  <a:schemeClr val="bg1"/>
                </a:solidFill>
              </a:rPr>
              <a:t>Mme SAKKAL</a:t>
            </a:r>
          </a:p>
          <a:p>
            <a:r>
              <a:rPr lang="fr-FR" altLang="fr-FR" dirty="0" smtClean="0">
                <a:solidFill>
                  <a:schemeClr val="bg1"/>
                </a:solidFill>
              </a:rPr>
              <a:t>Psychologue de l’éducation nationale, Conseil en Orientation</a:t>
            </a:r>
          </a:p>
        </p:txBody>
      </p:sp>
      <p:pic>
        <p:nvPicPr>
          <p:cNvPr id="1126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200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1"/>
          <p:cNvSpPr txBox="1">
            <a:spLocks noChangeArrowheads="1"/>
          </p:cNvSpPr>
          <p:nvPr/>
        </p:nvSpPr>
        <p:spPr bwMode="auto">
          <a:xfrm>
            <a:off x="452438" y="214313"/>
            <a:ext cx="885825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 CAP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</a:rPr>
              <a:t>Le CAP</a:t>
            </a:r>
            <a:r>
              <a:rPr lang="fr-FR" altLang="fr-FR" sz="1400" dirty="0">
                <a:solidFill>
                  <a:schemeClr val="tx2"/>
                </a:solidFill>
                <a:latin typeface="Calibri" panose="020F0502020204030204" pitchFamily="34" charset="0"/>
              </a:rPr>
              <a:t> permet d ’acquérir </a:t>
            </a:r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</a:rPr>
              <a:t>une qualification professionnelle </a:t>
            </a:r>
            <a:r>
              <a:rPr lang="fr-FR" altLang="fr-FR" sz="1400" dirty="0">
                <a:solidFill>
                  <a:schemeClr val="tx2"/>
                </a:solidFill>
                <a:latin typeface="Calibri" panose="020F0502020204030204" pitchFamily="34" charset="0"/>
              </a:rPr>
              <a:t>reconnue, visant l’exercice d’un</a:t>
            </a:r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</a:rPr>
              <a:t> métier </a:t>
            </a:r>
            <a:r>
              <a:rPr lang="fr-FR" altLang="fr-FR" sz="1400" dirty="0">
                <a:solidFill>
                  <a:schemeClr val="tx2"/>
                </a:solidFill>
                <a:latin typeface="Calibri" panose="020F0502020204030204" pitchFamily="34" charset="0"/>
              </a:rPr>
              <a:t>bien identifié.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</a:rPr>
              <a:t>Il se prépare  en général en </a:t>
            </a:r>
            <a:r>
              <a:rPr lang="fr-FR" altLang="fr-F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2 ans  : 1</a:t>
            </a:r>
            <a:r>
              <a:rPr lang="fr-FR" altLang="fr-FR" sz="14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ère</a:t>
            </a:r>
            <a:r>
              <a:rPr lang="fr-FR" altLang="fr-F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 et 2</a:t>
            </a:r>
            <a:r>
              <a:rPr lang="fr-FR" altLang="fr-FR" sz="14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ème</a:t>
            </a:r>
            <a:r>
              <a:rPr lang="fr-FR" altLang="fr-F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 année de CAP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  <a:latin typeface="Calibri" panose="020F0502020204030204" pitchFamily="34" charset="0"/>
              </a:rPr>
              <a:t>Une adaptation de la durée du  CAP peut être proposée ( en un an pour des jeunes avec un très bon niveau scolaire et un projet professionnel bien défini , en trois ans  pour des jeunes ayant des besoins particuliers ) 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chemeClr val="accent1"/>
                </a:solidFill>
                <a:latin typeface="Calibri" panose="020F0502020204030204" pitchFamily="34" charset="0"/>
              </a:rPr>
              <a:t>Horaires des enseignements en CAP </a:t>
            </a:r>
            <a:endParaRPr lang="fr-FR" altLang="fr-FR" sz="14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b="1" dirty="0">
                <a:solidFill>
                  <a:schemeClr val="tx1"/>
                </a:solidFill>
                <a:latin typeface="Calibri" panose="020F0502020204030204" pitchFamily="34" charset="0"/>
              </a:rPr>
              <a:t>Enseignements généraux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71775"/>
            <a:ext cx="7191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989138"/>
            <a:ext cx="38877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ZoneTexte 5"/>
          <p:cNvSpPr txBox="1">
            <a:spLocks noChangeArrowheads="1"/>
          </p:cNvSpPr>
          <p:nvPr/>
        </p:nvSpPr>
        <p:spPr bwMode="auto">
          <a:xfrm>
            <a:off x="452438" y="4140200"/>
            <a:ext cx="2628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b="1">
                <a:solidFill>
                  <a:schemeClr val="tx1"/>
                </a:solidFill>
                <a:latin typeface="Calibri" panose="020F0502020204030204" pitchFamily="34" charset="0"/>
              </a:rPr>
              <a:t>Enseignements professionnels </a:t>
            </a:r>
          </a:p>
        </p:txBody>
      </p:sp>
      <p:pic>
        <p:nvPicPr>
          <p:cNvPr id="20486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418013"/>
            <a:ext cx="7191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935663"/>
            <a:ext cx="69040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ZoneTexte 9"/>
          <p:cNvSpPr txBox="1">
            <a:spLocks noChangeArrowheads="1"/>
          </p:cNvSpPr>
          <p:nvPr/>
        </p:nvSpPr>
        <p:spPr bwMode="auto">
          <a:xfrm>
            <a:off x="7832725" y="3644900"/>
            <a:ext cx="1666875" cy="17541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b="1" dirty="0">
                <a:solidFill>
                  <a:schemeClr val="tx1"/>
                </a:solidFill>
                <a:latin typeface="Calibri" panose="020F0502020204030204" pitchFamily="34" charset="0"/>
              </a:rPr>
              <a:t>&amp; 192 h sur les 2 années 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</a:rPr>
              <a:t>consacrées à 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</a:rPr>
              <a:t>la consolidation  ( des acquis scolaires ) l’accompagnement personnalisé l’accompagnement au choix d’orientation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AF8A4E27-36E4-4C6F-AABC-EF583CB80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058" y="436952"/>
            <a:ext cx="8533785" cy="92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115" tIns="38020" rIns="73115" bIns="3802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3168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Quelques taux de pression: Bac Pro – rentrée </a:t>
            </a:r>
            <a:r>
              <a:rPr lang="fr-FR" altLang="fr-FR" sz="3168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fr-FR" altLang="fr-FR" sz="3168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575980"/>
              </p:ext>
            </p:extLst>
          </p:nvPr>
        </p:nvGraphicFramePr>
        <p:xfrm>
          <a:off x="272480" y="1196752"/>
          <a:ext cx="9217024" cy="556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4820" name="Connecteur droit 5"/>
          <p:cNvCxnSpPr>
            <a:cxnSpLocks/>
          </p:cNvCxnSpPr>
          <p:nvPr/>
        </p:nvCxnSpPr>
        <p:spPr bwMode="auto">
          <a:xfrm>
            <a:off x="6321152" y="1196752"/>
            <a:ext cx="0" cy="5179779"/>
          </a:xfrm>
          <a:prstGeom prst="line">
            <a:avLst/>
          </a:prstGeom>
          <a:noFill/>
          <a:ln w="38100" algn="ctr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4812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000209261"/>
              </p:ext>
            </p:extLst>
          </p:nvPr>
        </p:nvGraphicFramePr>
        <p:xfrm>
          <a:off x="920552" y="1234797"/>
          <a:ext cx="7128792" cy="353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039446596"/>
              </p:ext>
            </p:extLst>
          </p:nvPr>
        </p:nvGraphicFramePr>
        <p:xfrm>
          <a:off x="1127783" y="3789040"/>
          <a:ext cx="7452829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 Box 1">
            <a:extLst>
              <a:ext uri="{FF2B5EF4-FFF2-40B4-BE49-F238E27FC236}">
                <a16:creationId xmlns:a16="http://schemas.microsoft.com/office/drawing/2014/main" id="{AF8A4E27-36E4-4C6F-AABC-EF583CB80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95" y="306230"/>
            <a:ext cx="8533785" cy="92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115" tIns="38020" rIns="73115" bIns="3802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fr-FR" altLang="fr-FR" sz="3168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L’Apprentissage c’est …</a:t>
            </a:r>
          </a:p>
          <a:p>
            <a:pPr eaLnBrk="1" hangingPunct="1">
              <a:buSzPct val="100000"/>
              <a:defRPr/>
            </a:pPr>
            <a:r>
              <a:rPr lang="fr-FR" altLang="fr-FR" sz="3168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Une formation professionnelle par alternance</a:t>
            </a:r>
            <a:endParaRPr lang="fr-FR" altLang="fr-FR" sz="3168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voie générale et technologique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0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47700" y="404813"/>
            <a:ext cx="8404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VOIE GÉNÉRALE ET TECHNOLOGIQUE</a:t>
            </a:r>
            <a:endParaRPr lang="fr-FR" altLang="fr-FR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23068" y="6091237"/>
            <a:ext cx="7078663" cy="327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81264" tIns="40632" rIns="81264" bIns="40632">
            <a:spAutoFit/>
          </a:bodyPr>
          <a:lstStyle>
            <a:lvl1pPr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2nde</a:t>
            </a:r>
            <a:r>
              <a:rPr lang="fr-FR" altLang="fr-FR" sz="160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400">
                <a:solidFill>
                  <a:schemeClr val="tx1"/>
                </a:solidFill>
                <a:latin typeface="Calibri" panose="020F0502020204030204" pitchFamily="34" charset="0"/>
              </a:rPr>
              <a:t>générale et technologique</a:t>
            </a:r>
            <a:endParaRPr lang="fr-FR" altLang="fr-FR" sz="2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501731" y="6091446"/>
            <a:ext cx="1465263" cy="327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81264" tIns="40632" rIns="81264" bIns="40632">
            <a:spAutoFit/>
          </a:bodyPr>
          <a:lstStyle>
            <a:lvl1pPr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2nde</a:t>
            </a:r>
            <a:r>
              <a:rPr lang="fr-FR" altLang="fr-FR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spécifique*</a:t>
            </a:r>
            <a:endParaRPr lang="fr-FR" altLang="fr-FR" sz="2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82625" y="3962400"/>
            <a:ext cx="3894138" cy="512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81264" tIns="40632" rIns="81264" bIns="40632">
            <a:spAutoFit/>
          </a:bodyPr>
          <a:lstStyle>
            <a:lvl1pPr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fr-FR" altLang="fr-FR" sz="16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ère</a:t>
            </a: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</a:rPr>
              <a:t>enseignements communs + 3 disciplines de spécialité au choix </a:t>
            </a:r>
            <a:endParaRPr lang="fr-FR" altLang="fr-FR" sz="2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682625" y="3429000"/>
            <a:ext cx="3894138" cy="512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81264" tIns="40632" rIns="81264" bIns="40632">
            <a:spAutoFit/>
          </a:bodyPr>
          <a:lstStyle>
            <a:lvl1pPr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Terminale</a:t>
            </a:r>
            <a:r>
              <a:rPr lang="fr-FR" altLang="fr-FR" b="1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</a:rPr>
              <a:t>– enseignements communs + 2 disciplines de spécialités ( à choisir dans les 3 suivies en 1</a:t>
            </a:r>
            <a:r>
              <a:rPr lang="fr-FR" altLang="fr-FR" baseline="30000">
                <a:solidFill>
                  <a:schemeClr val="tx1"/>
                </a:solidFill>
                <a:latin typeface="Calibri" panose="020F0502020204030204" pitchFamily="34" charset="0"/>
              </a:rPr>
              <a:t>ère</a:t>
            </a: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fr-FR" altLang="fr-FR" sz="2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60" name="Oval 16"/>
          <p:cNvSpPr>
            <a:spLocks noChangeArrowheads="1"/>
          </p:cNvSpPr>
          <p:nvPr/>
        </p:nvSpPr>
        <p:spPr bwMode="auto">
          <a:xfrm>
            <a:off x="1231900" y="2362200"/>
            <a:ext cx="2730500" cy="76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1570038" y="2590800"/>
            <a:ext cx="2119312" cy="295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81264" tIns="40632" rIns="81264" bIns="40632">
            <a:spAutoFit/>
          </a:bodyPr>
          <a:lstStyle>
            <a:lvl1pPr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Bac général</a:t>
            </a:r>
            <a:endParaRPr lang="fr-FR" altLang="fr-FR" sz="21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62" name="Text Box 19"/>
          <p:cNvSpPr txBox="1">
            <a:spLocks noChangeArrowheads="1"/>
          </p:cNvSpPr>
          <p:nvPr/>
        </p:nvSpPr>
        <p:spPr bwMode="auto">
          <a:xfrm>
            <a:off x="5260975" y="3962400"/>
            <a:ext cx="3962400" cy="5360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81264" tIns="40632" rIns="81264" bIns="40632" anchor="ctr">
            <a:spAutoFit/>
          </a:bodyPr>
          <a:lstStyle>
            <a:lvl1pPr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fr-FR" altLang="fr-FR" sz="16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ère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</a:rPr>
              <a:t> STI2D, STL, ST2S, STMG,STAV,STD2A, 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STHR, S2TMD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fr-FR" altLang="fr-FR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63" name="Text Box 20"/>
          <p:cNvSpPr txBox="1">
            <a:spLocks noChangeArrowheads="1"/>
          </p:cNvSpPr>
          <p:nvPr/>
        </p:nvSpPr>
        <p:spPr bwMode="auto">
          <a:xfrm>
            <a:off x="5260975" y="3429000"/>
            <a:ext cx="3962400" cy="5129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81264" tIns="40632" rIns="81264" bIns="40632">
            <a:spAutoFit/>
          </a:bodyPr>
          <a:lstStyle>
            <a:lvl1pPr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Terminale 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</a:rPr>
              <a:t>- STI2D, STL, ST2S, STMG,STAV, STD2A, 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STHR, S2TMD</a:t>
            </a:r>
            <a:endParaRPr lang="fr-FR" altLang="fr-FR" sz="2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64" name="Oval 21"/>
          <p:cNvSpPr>
            <a:spLocks noChangeArrowheads="1"/>
          </p:cNvSpPr>
          <p:nvPr/>
        </p:nvSpPr>
        <p:spPr bwMode="auto">
          <a:xfrm>
            <a:off x="5943600" y="2362200"/>
            <a:ext cx="2730500" cy="762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665" name="Text Box 22"/>
          <p:cNvSpPr txBox="1">
            <a:spLocks noChangeArrowheads="1"/>
          </p:cNvSpPr>
          <p:nvPr/>
        </p:nvSpPr>
        <p:spPr bwMode="auto">
          <a:xfrm>
            <a:off x="6237288" y="2579808"/>
            <a:ext cx="21844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4" tIns="40632" rIns="81264" bIns="40632">
            <a:spAutoFit/>
          </a:bodyPr>
          <a:lstStyle>
            <a:lvl1pPr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 defTabSz="8128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8128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Bac technologique</a:t>
            </a:r>
            <a:endParaRPr lang="fr-FR" altLang="fr-FR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668" name="Line 27"/>
          <p:cNvSpPr>
            <a:spLocks noChangeShapeType="1"/>
          </p:cNvSpPr>
          <p:nvPr/>
        </p:nvSpPr>
        <p:spPr bwMode="auto">
          <a:xfrm flipV="1">
            <a:off x="2576513" y="17732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669" name="Line 28"/>
          <p:cNvSpPr>
            <a:spLocks noChangeShapeType="1"/>
          </p:cNvSpPr>
          <p:nvPr/>
        </p:nvSpPr>
        <p:spPr bwMode="auto">
          <a:xfrm flipV="1">
            <a:off x="7329488" y="17732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2" name="ZoneTexte 27"/>
          <p:cNvSpPr txBox="1">
            <a:spLocks noChangeArrowheads="1"/>
          </p:cNvSpPr>
          <p:nvPr/>
        </p:nvSpPr>
        <p:spPr bwMode="auto">
          <a:xfrm>
            <a:off x="452438" y="1214438"/>
            <a:ext cx="907256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000" dirty="0" smtClean="0">
                <a:latin typeface="Calibri" panose="020F0502020204030204" pitchFamily="34" charset="0"/>
              </a:rPr>
              <a:t>Enseignement Supérieur :Université, BUT, Classes préparatoires, BTS, Ecoles spécialisées…</a:t>
            </a:r>
          </a:p>
        </p:txBody>
      </p:sp>
      <p:sp>
        <p:nvSpPr>
          <p:cNvPr id="2" name="Flèche vers le haut 1"/>
          <p:cNvSpPr/>
          <p:nvPr/>
        </p:nvSpPr>
        <p:spPr>
          <a:xfrm>
            <a:off x="2216696" y="4797152"/>
            <a:ext cx="359817" cy="936104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haut 27"/>
          <p:cNvSpPr/>
          <p:nvPr/>
        </p:nvSpPr>
        <p:spPr>
          <a:xfrm>
            <a:off x="7222604" y="4797152"/>
            <a:ext cx="359817" cy="936104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701286" y="6504569"/>
            <a:ext cx="1044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smtClean="0"/>
              <a:t>* Pour STHR </a:t>
            </a:r>
            <a:endParaRPr lang="fr-FR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3052920" y="1711440"/>
            <a:ext cx="3581640" cy="441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1800" b="1" spc="-1">
                <a:solidFill>
                  <a:srgbClr val="FFFFFF"/>
                </a:solidFill>
                <a:latin typeface="Calibri"/>
                <a:ea typeface="DejaVu Sans"/>
              </a:rPr>
              <a:t>Pour réussir en 2</a:t>
            </a:r>
            <a:r>
              <a:rPr lang="fr-FR" sz="1800" b="1" spc="-1" baseline="30000">
                <a:solidFill>
                  <a:srgbClr val="FFFFFF"/>
                </a:solidFill>
                <a:latin typeface="Calibri"/>
                <a:ea typeface="DejaVu Sans"/>
              </a:rPr>
              <a:t>de</a:t>
            </a:r>
            <a:r>
              <a:rPr lang="fr-FR" sz="1800" b="1" spc="-1">
                <a:solidFill>
                  <a:srgbClr val="FFFFFF"/>
                </a:solidFill>
                <a:latin typeface="Calibri"/>
                <a:ea typeface="DejaVu Sans"/>
              </a:rPr>
              <a:t> GT, il faut </a:t>
            </a:r>
            <a:r>
              <a:rPr lang="fr-FR" sz="1800" spc="-1">
                <a:solidFill>
                  <a:srgbClr val="FFFFFF"/>
                </a:solidFill>
                <a:latin typeface="Calibri"/>
                <a:ea typeface="DejaVu Sans"/>
              </a:rPr>
              <a:t>:</a:t>
            </a:r>
            <a:endParaRPr lang="fr-FR" sz="1800" spc="-1">
              <a:latin typeface="Arial"/>
            </a:endParaRPr>
          </a:p>
        </p:txBody>
      </p:sp>
      <p:sp>
        <p:nvSpPr>
          <p:cNvPr id="414" name="CustomShape 2"/>
          <p:cNvSpPr/>
          <p:nvPr/>
        </p:nvSpPr>
        <p:spPr>
          <a:xfrm>
            <a:off x="7083480" y="2706480"/>
            <a:ext cx="2517480" cy="22550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5" name="CustomShape 3"/>
          <p:cNvSpPr/>
          <p:nvPr/>
        </p:nvSpPr>
        <p:spPr>
          <a:xfrm>
            <a:off x="5200680" y="2957400"/>
            <a:ext cx="1765440" cy="146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CustomShape 4"/>
          <p:cNvSpPr/>
          <p:nvPr/>
        </p:nvSpPr>
        <p:spPr>
          <a:xfrm>
            <a:off x="2749440" y="2957400"/>
            <a:ext cx="2062440" cy="146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7" name="CustomShape 5"/>
          <p:cNvSpPr/>
          <p:nvPr/>
        </p:nvSpPr>
        <p:spPr>
          <a:xfrm>
            <a:off x="589080" y="2957400"/>
            <a:ext cx="1797480" cy="146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8" name="CustomShape 6"/>
          <p:cNvSpPr/>
          <p:nvPr/>
        </p:nvSpPr>
        <p:spPr>
          <a:xfrm>
            <a:off x="3585000" y="1075680"/>
            <a:ext cx="2517480" cy="14248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CustomShape 7"/>
          <p:cNvSpPr/>
          <p:nvPr/>
        </p:nvSpPr>
        <p:spPr>
          <a:xfrm>
            <a:off x="992280" y="625320"/>
            <a:ext cx="7918920" cy="5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i="1" spc="-1">
                <a:solidFill>
                  <a:srgbClr val="C00000"/>
                </a:solidFill>
                <a:latin typeface="Calibri"/>
                <a:ea typeface="DejaVu Sans"/>
              </a:rPr>
              <a:t>Exigences de la classe de seconde </a:t>
            </a:r>
            <a:endParaRPr lang="fr-FR" sz="3200" spc="-1">
              <a:latin typeface="Arial"/>
            </a:endParaRPr>
          </a:p>
        </p:txBody>
      </p:sp>
      <p:sp>
        <p:nvSpPr>
          <p:cNvPr id="420" name="Line 8"/>
          <p:cNvSpPr/>
          <p:nvPr/>
        </p:nvSpPr>
        <p:spPr>
          <a:xfrm>
            <a:off x="4827360" y="2155680"/>
            <a:ext cx="360" cy="209520"/>
          </a:xfrm>
          <a:prstGeom prst="line">
            <a:avLst/>
          </a:prstGeom>
          <a:ln w="15840">
            <a:solidFill>
              <a:srgbClr val="FF0000"/>
            </a:solidFill>
            <a:miter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9"/>
          <p:cNvSpPr/>
          <p:nvPr/>
        </p:nvSpPr>
        <p:spPr>
          <a:xfrm>
            <a:off x="763680" y="4748040"/>
            <a:ext cx="8421840" cy="11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800" spc="-1">
                <a:solidFill>
                  <a:srgbClr val="000000"/>
                </a:solidFill>
                <a:latin typeface="Calibri"/>
                <a:ea typeface="DejaVu Sans"/>
              </a:rPr>
              <a:t>Si les enseignements en classe de 2</a:t>
            </a:r>
            <a:r>
              <a:rPr lang="fr-FR" sz="1800" spc="-1" baseline="30000">
                <a:solidFill>
                  <a:srgbClr val="000000"/>
                </a:solidFill>
                <a:latin typeface="Calibri"/>
                <a:ea typeface="DejaVu Sans"/>
              </a:rPr>
              <a:t>de</a:t>
            </a:r>
            <a:r>
              <a:rPr lang="fr-FR" sz="1800" spc="-1">
                <a:solidFill>
                  <a:srgbClr val="000000"/>
                </a:solidFill>
                <a:latin typeface="Calibri"/>
                <a:ea typeface="DejaVu Sans"/>
              </a:rPr>
              <a:t> sont dans la continuité de ceux dispensés en classe de 3</a:t>
            </a:r>
            <a:r>
              <a:rPr lang="fr-FR" sz="1800" spc="-1" baseline="30000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lang="fr-FR" sz="1800" spc="-1">
                <a:solidFill>
                  <a:srgbClr val="000000"/>
                </a:solidFill>
                <a:latin typeface="Calibri"/>
                <a:ea typeface="DejaVu Sans"/>
              </a:rPr>
              <a:t>(Français, Maths, H-G, etc.), les programmes ont en effet un </a:t>
            </a:r>
            <a:r>
              <a:rPr lang="fr-FR" sz="1800" b="1" spc="-1">
                <a:solidFill>
                  <a:srgbClr val="000000"/>
                </a:solidFill>
                <a:latin typeface="Calibri"/>
                <a:ea typeface="DejaVu Sans"/>
              </a:rPr>
              <a:t>niveau d’exigence </a:t>
            </a:r>
            <a:endParaRPr lang="fr-FR" sz="1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>
                <a:solidFill>
                  <a:srgbClr val="000000"/>
                </a:solidFill>
                <a:latin typeface="Calibri"/>
                <a:ea typeface="DejaVu Sans"/>
              </a:rPr>
              <a:t>plus élevé, </a:t>
            </a:r>
            <a:r>
              <a:rPr lang="fr-FR" sz="1800" spc="-1">
                <a:solidFill>
                  <a:srgbClr val="000000"/>
                </a:solidFill>
                <a:latin typeface="Calibri"/>
                <a:ea typeface="DejaVu Sans"/>
              </a:rPr>
              <a:t>le </a:t>
            </a:r>
            <a:r>
              <a:rPr lang="fr-FR" sz="1800" b="1" spc="-1">
                <a:solidFill>
                  <a:srgbClr val="000000"/>
                </a:solidFill>
                <a:latin typeface="Calibri"/>
                <a:ea typeface="DejaVu Sans"/>
              </a:rPr>
              <a:t>rythme de travail est plus soutenu</a:t>
            </a:r>
            <a:r>
              <a:rPr lang="fr-FR" sz="1800" spc="-1">
                <a:solidFill>
                  <a:srgbClr val="000000"/>
                </a:solidFill>
                <a:latin typeface="Calibri"/>
                <a:ea typeface="DejaVu Sans"/>
              </a:rPr>
              <a:t> et les </a:t>
            </a:r>
            <a:r>
              <a:rPr lang="fr-FR" sz="1800" b="1" spc="-1">
                <a:solidFill>
                  <a:srgbClr val="000000"/>
                </a:solidFill>
                <a:latin typeface="Calibri"/>
                <a:ea typeface="DejaVu Sans"/>
              </a:rPr>
              <a:t>méthodes de travail sont</a:t>
            </a:r>
            <a:endParaRPr lang="fr-FR" sz="1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>
                <a:solidFill>
                  <a:srgbClr val="000000"/>
                </a:solidFill>
                <a:latin typeface="Calibri"/>
                <a:ea typeface="DejaVu Sans"/>
              </a:rPr>
              <a:t>différentes</a:t>
            </a:r>
            <a:r>
              <a:rPr lang="fr-FR" sz="1800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1800" spc="-1">
              <a:latin typeface="Arial"/>
            </a:endParaRPr>
          </a:p>
        </p:txBody>
      </p:sp>
      <p:sp>
        <p:nvSpPr>
          <p:cNvPr id="422" name="Line 10"/>
          <p:cNvSpPr/>
          <p:nvPr/>
        </p:nvSpPr>
        <p:spPr>
          <a:xfrm>
            <a:off x="1531920" y="2373120"/>
            <a:ext cx="3282840" cy="360"/>
          </a:xfrm>
          <a:prstGeom prst="line">
            <a:avLst/>
          </a:prstGeom>
          <a:ln w="158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Line 11"/>
          <p:cNvSpPr/>
          <p:nvPr/>
        </p:nvSpPr>
        <p:spPr>
          <a:xfrm>
            <a:off x="1539840" y="2373120"/>
            <a:ext cx="360" cy="452520"/>
          </a:xfrm>
          <a:prstGeom prst="line">
            <a:avLst/>
          </a:prstGeom>
          <a:ln w="15840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Line 12"/>
          <p:cNvSpPr/>
          <p:nvPr/>
        </p:nvSpPr>
        <p:spPr>
          <a:xfrm>
            <a:off x="3800280" y="2371680"/>
            <a:ext cx="1440" cy="468000"/>
          </a:xfrm>
          <a:prstGeom prst="line">
            <a:avLst/>
          </a:prstGeom>
          <a:ln w="15840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Line 13"/>
          <p:cNvSpPr/>
          <p:nvPr/>
        </p:nvSpPr>
        <p:spPr>
          <a:xfrm>
            <a:off x="6083040" y="2371680"/>
            <a:ext cx="1800" cy="468000"/>
          </a:xfrm>
          <a:prstGeom prst="line">
            <a:avLst/>
          </a:prstGeom>
          <a:ln w="15840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Line 14"/>
          <p:cNvSpPr/>
          <p:nvPr/>
        </p:nvSpPr>
        <p:spPr>
          <a:xfrm>
            <a:off x="8318280" y="2363760"/>
            <a:ext cx="360" cy="460080"/>
          </a:xfrm>
          <a:prstGeom prst="line">
            <a:avLst/>
          </a:prstGeom>
          <a:ln w="15840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15"/>
          <p:cNvSpPr/>
          <p:nvPr/>
        </p:nvSpPr>
        <p:spPr>
          <a:xfrm>
            <a:off x="2736840" y="2957400"/>
            <a:ext cx="2049840" cy="146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800" spc="-1">
                <a:solidFill>
                  <a:srgbClr val="FFFFFF"/>
                </a:solidFill>
                <a:latin typeface="Calibri"/>
                <a:ea typeface="Lucida Sans Unicode"/>
              </a:rPr>
              <a:t>Avoir des acquis suffisants en fin </a:t>
            </a:r>
            <a:endParaRPr lang="fr-FR" sz="1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>
                <a:solidFill>
                  <a:srgbClr val="FFFFFF"/>
                </a:solidFill>
                <a:latin typeface="Calibri"/>
                <a:ea typeface="Lucida Sans Unicode"/>
              </a:rPr>
              <a:t>de 3</a:t>
            </a:r>
            <a:r>
              <a:rPr lang="fr-FR" sz="1800" spc="-1" baseline="30000">
                <a:solidFill>
                  <a:srgbClr val="FFFFFF"/>
                </a:solidFill>
                <a:latin typeface="Calibri"/>
                <a:ea typeface="Lucida Sans Unicode"/>
              </a:rPr>
              <a:t>e</a:t>
            </a:r>
            <a:r>
              <a:rPr lang="fr-FR" sz="1800" spc="-1">
                <a:solidFill>
                  <a:srgbClr val="FFFFFF"/>
                </a:solidFill>
                <a:latin typeface="Calibri"/>
                <a:ea typeface="Lucida Sans Unicode"/>
              </a:rPr>
              <a:t> dans</a:t>
            </a:r>
            <a:endParaRPr lang="fr-FR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spc="-1">
                <a:solidFill>
                  <a:srgbClr val="FFFFFF"/>
                </a:solidFill>
                <a:latin typeface="Calibri"/>
                <a:ea typeface="Lucida Sans Unicode"/>
              </a:rPr>
              <a:t> les matières présentes en 2</a:t>
            </a:r>
            <a:r>
              <a:rPr lang="fr-FR" sz="1800" spc="-1" baseline="30000">
                <a:solidFill>
                  <a:srgbClr val="FFFFFF"/>
                </a:solidFill>
                <a:latin typeface="Calibri"/>
                <a:ea typeface="Lucida Sans Unicode"/>
              </a:rPr>
              <a:t>de</a:t>
            </a:r>
            <a:endParaRPr lang="fr-FR" sz="1800" spc="-1">
              <a:latin typeface="Arial"/>
            </a:endParaRPr>
          </a:p>
        </p:txBody>
      </p:sp>
      <p:sp>
        <p:nvSpPr>
          <p:cNvPr id="428" name="CustomShape 16"/>
          <p:cNvSpPr/>
          <p:nvPr/>
        </p:nvSpPr>
        <p:spPr>
          <a:xfrm>
            <a:off x="589080" y="2948040"/>
            <a:ext cx="1797480" cy="1463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1800" spc="-1">
                <a:solidFill>
                  <a:srgbClr val="FFFFFF"/>
                </a:solidFill>
                <a:latin typeface="Calibri"/>
                <a:ea typeface="Lucida Sans Unicode"/>
              </a:rPr>
              <a:t>S’intéresser à l’enseignement général et aimer le raisonnement abstrait</a:t>
            </a:r>
            <a:endParaRPr lang="fr-FR" sz="1800" spc="-1">
              <a:latin typeface="Arial"/>
            </a:endParaRPr>
          </a:p>
        </p:txBody>
      </p:sp>
      <p:sp>
        <p:nvSpPr>
          <p:cNvPr id="429" name="CustomShape 17"/>
          <p:cNvSpPr/>
          <p:nvPr/>
        </p:nvSpPr>
        <p:spPr>
          <a:xfrm>
            <a:off x="5257920" y="3086280"/>
            <a:ext cx="1652760" cy="11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1800" spc="-1">
                <a:solidFill>
                  <a:srgbClr val="FFFFFF"/>
                </a:solidFill>
                <a:latin typeface="Calibri"/>
                <a:ea typeface="Lucida Sans Unicode"/>
              </a:rPr>
              <a:t>Etre capable de travailler régulièrement chaque soir</a:t>
            </a:r>
            <a:endParaRPr lang="fr-FR" sz="1800" spc="-1">
              <a:latin typeface="Arial"/>
            </a:endParaRPr>
          </a:p>
        </p:txBody>
      </p:sp>
      <p:sp>
        <p:nvSpPr>
          <p:cNvPr id="430" name="Line 18"/>
          <p:cNvSpPr/>
          <p:nvPr/>
        </p:nvSpPr>
        <p:spPr>
          <a:xfrm>
            <a:off x="4849680" y="2374560"/>
            <a:ext cx="1260360" cy="360"/>
          </a:xfrm>
          <a:prstGeom prst="line">
            <a:avLst/>
          </a:prstGeom>
          <a:ln w="158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19"/>
          <p:cNvSpPr/>
          <p:nvPr/>
        </p:nvSpPr>
        <p:spPr>
          <a:xfrm flipV="1">
            <a:off x="6083040" y="2373120"/>
            <a:ext cx="2235240" cy="1440"/>
          </a:xfrm>
          <a:prstGeom prst="line">
            <a:avLst/>
          </a:prstGeom>
          <a:ln w="158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20"/>
          <p:cNvSpPr/>
          <p:nvPr/>
        </p:nvSpPr>
        <p:spPr>
          <a:xfrm>
            <a:off x="7401000" y="2948040"/>
            <a:ext cx="1765440" cy="146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3" name="CustomShape 21"/>
          <p:cNvSpPr/>
          <p:nvPr/>
        </p:nvSpPr>
        <p:spPr>
          <a:xfrm>
            <a:off x="7401000" y="3086280"/>
            <a:ext cx="1765440" cy="11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800" spc="-1">
                <a:solidFill>
                  <a:srgbClr val="FFFFFF"/>
                </a:solidFill>
                <a:latin typeface="Calibri"/>
                <a:ea typeface="Lucida Sans Unicode"/>
              </a:rPr>
              <a:t>Savoir organiser </a:t>
            </a:r>
            <a:endParaRPr lang="fr-FR" sz="1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>
                <a:solidFill>
                  <a:srgbClr val="FFFFFF"/>
                </a:solidFill>
                <a:latin typeface="Calibri"/>
                <a:ea typeface="Lucida Sans Unicode"/>
              </a:rPr>
              <a:t>son travail </a:t>
            </a:r>
            <a:endParaRPr lang="fr-FR" sz="1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>
                <a:solidFill>
                  <a:srgbClr val="FFFFFF"/>
                </a:solidFill>
                <a:latin typeface="Calibri"/>
                <a:ea typeface="Lucida Sans Unicode"/>
              </a:rPr>
              <a:t>en toute </a:t>
            </a:r>
            <a:endParaRPr lang="fr-FR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spc="-1">
                <a:solidFill>
                  <a:srgbClr val="FFFFFF"/>
                </a:solidFill>
                <a:latin typeface="Calibri"/>
                <a:ea typeface="Lucida Sans Unicode"/>
              </a:rPr>
              <a:t>autonomie</a:t>
            </a:r>
            <a:endParaRPr lang="fr-FR" sz="1800" spc="-1">
              <a:latin typeface="Arial"/>
            </a:endParaRPr>
          </a:p>
        </p:txBody>
      </p:sp>
      <p:sp>
        <p:nvSpPr>
          <p:cNvPr id="434" name="CustomShape 22"/>
          <p:cNvSpPr/>
          <p:nvPr/>
        </p:nvSpPr>
        <p:spPr>
          <a:xfrm>
            <a:off x="4371960" y="6250320"/>
            <a:ext cx="1160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3308DC2A-D5B6-4C7E-8325-60CAF6150296}" type="slidenum">
              <a:rPr lang="fr-FR" sz="1000" spc="-1">
                <a:solidFill>
                  <a:srgbClr val="073E87"/>
                </a:solidFill>
                <a:latin typeface="Candara"/>
                <a:ea typeface="DejaVu Sans"/>
              </a:rPr>
              <a:t>15</a:t>
            </a:fld>
            <a:endParaRPr lang="fr-FR" sz="1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4582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oneTexte 1"/>
          <p:cNvSpPr txBox="1">
            <a:spLocks noChangeArrowheads="1"/>
          </p:cNvSpPr>
          <p:nvPr/>
        </p:nvSpPr>
        <p:spPr bwMode="auto">
          <a:xfrm>
            <a:off x="848544" y="188640"/>
            <a:ext cx="8110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GRILLE HORAIRE DE LA CLASSE DE SECONDE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05440"/>
              </p:ext>
            </p:extLst>
          </p:nvPr>
        </p:nvGraphicFramePr>
        <p:xfrm>
          <a:off x="1712640" y="1052736"/>
          <a:ext cx="6096000" cy="513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0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Enseignements obligatoires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Horaires élèves</a:t>
                      </a:r>
                      <a:endParaRPr lang="fr-FR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Français</a:t>
                      </a:r>
                      <a:endParaRPr lang="fr-FR" sz="1600" dirty="0"/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 h</a:t>
                      </a:r>
                      <a:endParaRPr lang="fr-FR" sz="1800" dirty="0"/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Histoire-Géographie</a:t>
                      </a:r>
                      <a:endParaRPr lang="fr-FR" sz="1600" dirty="0"/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 h</a:t>
                      </a:r>
                      <a:endParaRPr lang="fr-FR" sz="1800" dirty="0"/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4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Langue vivante A</a:t>
                      </a:r>
                    </a:p>
                    <a:p>
                      <a:r>
                        <a:rPr lang="fr-FR" sz="1600" dirty="0" smtClean="0"/>
                        <a:t>Langue vivante B</a:t>
                      </a:r>
                      <a:endParaRPr lang="fr-FR" sz="1600" dirty="0"/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5 h 30</a:t>
                      </a:r>
                      <a:endParaRPr lang="fr-FR" sz="1800" dirty="0"/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Mathématiques</a:t>
                      </a:r>
                      <a:endParaRPr lang="fr-FR" sz="1600" dirty="0"/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 h</a:t>
                      </a:r>
                      <a:endParaRPr lang="fr-FR" sz="1800" dirty="0"/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Physique-Chimie</a:t>
                      </a:r>
                      <a:endParaRPr lang="fr-FR" sz="1600" dirty="0"/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 h</a:t>
                      </a:r>
                      <a:endParaRPr lang="fr-FR" sz="1800" dirty="0"/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Sciences numériques et technologie </a:t>
                      </a:r>
                      <a:endParaRPr lang="fr-FR" sz="1600" dirty="0"/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1h30</a:t>
                      </a:r>
                      <a:endParaRPr lang="fr-FR" sz="1800" dirty="0"/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Sciences de la vie et de la terre</a:t>
                      </a:r>
                      <a:endParaRPr lang="fr-FR" sz="1600" dirty="0"/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 h 30</a:t>
                      </a:r>
                      <a:endParaRPr lang="fr-FR" sz="1800" dirty="0"/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Sciences</a:t>
                      </a:r>
                      <a:r>
                        <a:rPr lang="fr-FR" sz="1600" baseline="0" dirty="0" smtClean="0"/>
                        <a:t> économiques et sociales</a:t>
                      </a:r>
                      <a:endParaRPr lang="fr-FR" sz="1600" dirty="0"/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1h30</a:t>
                      </a:r>
                      <a:endParaRPr lang="fr-FR" sz="1800" dirty="0"/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Education</a:t>
                      </a:r>
                      <a:r>
                        <a:rPr lang="fr-FR" sz="1600" baseline="0" dirty="0" smtClean="0"/>
                        <a:t> Physique et Sportive</a:t>
                      </a:r>
                      <a:endParaRPr lang="fr-FR" sz="1600" dirty="0"/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 h</a:t>
                      </a:r>
                      <a:endParaRPr lang="fr-FR" sz="1800" dirty="0"/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13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Enseignement</a:t>
                      </a:r>
                      <a:r>
                        <a:rPr lang="fr-FR" sz="1600" baseline="0" dirty="0" smtClean="0"/>
                        <a:t> moral et civique </a:t>
                      </a:r>
                      <a:endParaRPr lang="fr-FR" sz="1600" dirty="0"/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18 h par an </a:t>
                      </a:r>
                      <a:endParaRPr lang="fr-FR" sz="1800" dirty="0"/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97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Horaire total élève</a:t>
                      </a:r>
                      <a:endParaRPr lang="fr-FR" sz="1800" b="1" dirty="0"/>
                    </a:p>
                  </a:txBody>
                  <a:tcPr marL="84406" marR="8440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28 h 30</a:t>
                      </a:r>
                      <a:endParaRPr lang="fr-FR" sz="1800" b="1" dirty="0"/>
                    </a:p>
                  </a:txBody>
                  <a:tcPr marL="84406" marR="84406" marT="45715" marB="4571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oneTexte 1"/>
          <p:cNvSpPr txBox="1">
            <a:spLocks noChangeArrowheads="1"/>
          </p:cNvSpPr>
          <p:nvPr/>
        </p:nvSpPr>
        <p:spPr bwMode="auto">
          <a:xfrm>
            <a:off x="128588" y="115888"/>
            <a:ext cx="9504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LA CLASSE DE SECONDE : LES ENSEIGNEMENTS OPTIONNELS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61315"/>
              </p:ext>
            </p:extLst>
          </p:nvPr>
        </p:nvGraphicFramePr>
        <p:xfrm>
          <a:off x="200025" y="823913"/>
          <a:ext cx="3744913" cy="484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65">
                <a:tc>
                  <a:txBody>
                    <a:bodyPr/>
                    <a:lstStyle/>
                    <a:p>
                      <a:pPr algn="ctr"/>
                      <a:r>
                        <a:rPr lang="fr-FR" sz="1800" i="0" baseline="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fr-FR" sz="180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enseignement </a:t>
                      </a:r>
                      <a:r>
                        <a:rPr lang="fr-FR" sz="1800" i="0" u="sng" baseline="0" dirty="0" smtClean="0">
                          <a:solidFill>
                            <a:schemeClr val="tx1"/>
                          </a:solidFill>
                        </a:rPr>
                        <a:t>général</a:t>
                      </a:r>
                      <a:r>
                        <a:rPr lang="fr-FR" sz="1800" i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maximum au choix </a:t>
                      </a:r>
                      <a:endParaRPr lang="fr-FR" sz="180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17" marR="8441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Horaires</a:t>
                      </a:r>
                      <a:endParaRPr lang="fr-F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17" marR="84417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78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Arts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i="1" baseline="0" dirty="0" smtClean="0"/>
                        <a:t>au choix parmi : arts plastiques, cinéma-audiovisuel, danse, histoire des arts, musique, théâtre</a:t>
                      </a:r>
                      <a:endParaRPr lang="fr-FR" sz="1600" dirty="0"/>
                    </a:p>
                  </a:txBody>
                  <a:tcPr marL="84417" marR="8441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 h</a:t>
                      </a:r>
                      <a:endParaRPr lang="fr-FR" sz="1800" dirty="0"/>
                    </a:p>
                  </a:txBody>
                  <a:tcPr marL="84417" marR="84417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Arts</a:t>
                      </a:r>
                      <a:r>
                        <a:rPr lang="fr-FR" sz="1600" baseline="0" dirty="0" smtClean="0"/>
                        <a:t> du cirque</a:t>
                      </a:r>
                      <a:endParaRPr lang="fr-FR" sz="1600" dirty="0"/>
                    </a:p>
                  </a:txBody>
                  <a:tcPr marL="84417" marR="8441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6 h</a:t>
                      </a:r>
                      <a:endParaRPr lang="fr-FR" sz="1800" dirty="0"/>
                    </a:p>
                  </a:txBody>
                  <a:tcPr marL="84417" marR="84417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1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Ecologie-agronomie-territoires</a:t>
                      </a:r>
                      <a:r>
                        <a:rPr lang="fr-FR" sz="1600" baseline="0" dirty="0" smtClean="0"/>
                        <a:t>-développement durable</a:t>
                      </a:r>
                      <a:endParaRPr lang="fr-FR" sz="1600" dirty="0" smtClean="0"/>
                    </a:p>
                  </a:txBody>
                  <a:tcPr marL="84417" marR="8441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3h</a:t>
                      </a:r>
                      <a:endParaRPr lang="fr-FR" sz="1800" dirty="0"/>
                    </a:p>
                  </a:txBody>
                  <a:tcPr marL="84417" marR="84417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5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Education</a:t>
                      </a:r>
                      <a:r>
                        <a:rPr lang="fr-FR" sz="1600" baseline="0" dirty="0" smtClean="0"/>
                        <a:t> physique et sportive</a:t>
                      </a:r>
                      <a:endParaRPr lang="fr-FR" sz="1600" dirty="0"/>
                    </a:p>
                  </a:txBody>
                  <a:tcPr marL="84417" marR="8441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 h</a:t>
                      </a:r>
                      <a:endParaRPr lang="fr-FR" sz="1800" dirty="0"/>
                    </a:p>
                  </a:txBody>
                  <a:tcPr marL="84417" marR="84417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5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Langues</a:t>
                      </a:r>
                      <a:r>
                        <a:rPr lang="fr-FR" sz="1600" baseline="0" dirty="0" smtClean="0"/>
                        <a:t> et culture de l’antiquité : latin ou grec</a:t>
                      </a:r>
                      <a:endParaRPr lang="fr-FR" sz="1600" dirty="0"/>
                    </a:p>
                  </a:txBody>
                  <a:tcPr marL="84417" marR="8441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3h</a:t>
                      </a:r>
                      <a:endParaRPr lang="fr-FR" sz="1800" dirty="0"/>
                    </a:p>
                  </a:txBody>
                  <a:tcPr marL="84417" marR="84417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9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Langue</a:t>
                      </a:r>
                      <a:r>
                        <a:rPr lang="fr-FR" sz="1600" baseline="0" dirty="0" smtClean="0"/>
                        <a:t> vivante C </a:t>
                      </a:r>
                      <a:r>
                        <a:rPr lang="fr-FR" sz="1200" baseline="0" dirty="0" smtClean="0"/>
                        <a:t>(étrangère ou régionale)</a:t>
                      </a:r>
                      <a:endParaRPr lang="fr-FR" sz="1200" dirty="0"/>
                    </a:p>
                  </a:txBody>
                  <a:tcPr marL="84417" marR="8441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3h</a:t>
                      </a:r>
                      <a:r>
                        <a:rPr lang="fr-FR" sz="1800" baseline="0" dirty="0" smtClean="0"/>
                        <a:t> </a:t>
                      </a:r>
                      <a:endParaRPr lang="fr-FR" sz="1800" dirty="0"/>
                    </a:p>
                  </a:txBody>
                  <a:tcPr marL="84417" marR="84417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40778"/>
              </p:ext>
            </p:extLst>
          </p:nvPr>
        </p:nvGraphicFramePr>
        <p:xfrm>
          <a:off x="4073525" y="823913"/>
          <a:ext cx="5818188" cy="584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0801">
                <a:tc>
                  <a:txBody>
                    <a:bodyPr/>
                    <a:lstStyle/>
                    <a:p>
                      <a:pPr algn="ctr"/>
                      <a:r>
                        <a:rPr lang="fr-FR" sz="1800" u="sng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 enseignement </a:t>
                      </a:r>
                      <a:r>
                        <a:rPr lang="fr-FR" sz="1800" u="sng" dirty="0" smtClean="0">
                          <a:solidFill>
                            <a:schemeClr val="tx1"/>
                          </a:solidFill>
                        </a:rPr>
                        <a:t>technologique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 maximum au choix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Horaires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5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Atelier</a:t>
                      </a:r>
                      <a:r>
                        <a:rPr lang="fr-FR" sz="1800" baseline="0" dirty="0" smtClean="0"/>
                        <a:t> artistique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72h / an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5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Biotechnologies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1h30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5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Création</a:t>
                      </a:r>
                      <a:r>
                        <a:rPr lang="fr-FR" sz="1800" baseline="0" dirty="0" smtClean="0"/>
                        <a:t> et culture design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6h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5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Création et</a:t>
                      </a:r>
                      <a:r>
                        <a:rPr lang="fr-FR" sz="1800" baseline="0" dirty="0" smtClean="0"/>
                        <a:t> innovation technologiques 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1h30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93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Hippologie équitation ou autres pratiques</a:t>
                      </a:r>
                      <a:r>
                        <a:rPr lang="fr-FR" sz="1800" baseline="0" dirty="0" smtClean="0"/>
                        <a:t> sportives  </a:t>
                      </a:r>
                      <a:r>
                        <a:rPr lang="fr-FR" sz="1000" baseline="0" dirty="0" smtClean="0"/>
                        <a:t>(en lycée agricole)</a:t>
                      </a:r>
                      <a:endParaRPr lang="fr-FR" sz="1000" dirty="0"/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72h/an 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95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Management et gestion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1h30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95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Pratiques</a:t>
                      </a:r>
                      <a:r>
                        <a:rPr lang="fr-FR" sz="1800" baseline="0" dirty="0" smtClean="0"/>
                        <a:t> professionnelles </a:t>
                      </a:r>
                      <a:r>
                        <a:rPr lang="fr-FR" sz="1000" baseline="0" dirty="0" smtClean="0"/>
                        <a:t>(en lycée agricole) 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3h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27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Pratiques</a:t>
                      </a:r>
                      <a:r>
                        <a:rPr lang="fr-FR" sz="1800" baseline="0" dirty="0" smtClean="0"/>
                        <a:t> sociales et culturelles </a:t>
                      </a:r>
                      <a:r>
                        <a:rPr kumimoji="0" 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(en lycée agricole)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3h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95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Santé</a:t>
                      </a:r>
                      <a:r>
                        <a:rPr lang="fr-FR" sz="1800" baseline="0" dirty="0" smtClean="0"/>
                        <a:t> et social 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1h30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95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Sciences</a:t>
                      </a:r>
                      <a:r>
                        <a:rPr lang="fr-FR" sz="1800" baseline="0" dirty="0" smtClean="0"/>
                        <a:t> de l’ingénieur 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1h30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95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Sciences et laboratoire 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1h30</a:t>
                      </a:r>
                      <a:endParaRPr lang="fr-FR" sz="1800" dirty="0"/>
                    </a:p>
                  </a:txBody>
                  <a:tcPr marL="91457" marR="91457" marT="45721" marB="4572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>
            <a:extLst>
              <a:ext uri="{FF2B5EF4-FFF2-40B4-BE49-F238E27FC236}">
                <a16:creationId xmlns:a16="http://schemas.microsoft.com/office/drawing/2014/main" id="{97B8B752-75E3-4907-AADE-89032610BCB3}"/>
              </a:ext>
            </a:extLst>
          </p:cNvPr>
          <p:cNvGraphicFramePr>
            <a:graphicFrameLocks noGrp="1"/>
          </p:cNvGraphicFramePr>
          <p:nvPr/>
        </p:nvGraphicFramePr>
        <p:xfrm>
          <a:off x="631723" y="908454"/>
          <a:ext cx="9074284" cy="5287116"/>
        </p:xfrm>
        <a:graphic>
          <a:graphicData uri="http://schemas.openxmlformats.org/drawingml/2006/table">
            <a:tbl>
              <a:tblPr/>
              <a:tblGrid>
                <a:gridCol w="1350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6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50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2de GT – Enseignements optionnels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Lycée Malraux Allonnes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Lycée Bellevue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Lycée Montesquieu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Lycée Touchard Washington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Lycée Yourcenar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Lycée sud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09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Enseignements généraux optionnels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▪Arts Plastiques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▪Théâtre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 LCA Latin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▪Arts Plastiques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▪Cinéma-audiovisuel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▪Musique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▪Théâtre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▪LCA Latin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▪LCA Grec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▪LVC Italien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▪LVC Chinois  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▪Cinéma – audiovisuel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▪Histoire des Arts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▪LCA Latin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▪LCA Grec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▪LVC Italien 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Histoire des Arts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▪LCA Latin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▪LCA Grec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▪LVC Arabe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▪Langue des signes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▪LCA Latin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▪LVC Allemand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▪EPS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▪Médias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118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Enseignements technologiques optionnels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▪Management et Gestion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▪Santé social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▪Biotechnologies 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▪Sciences et laboratoire 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Sciences et laboratoire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▪Sciences de l’ingénieur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▪Création et innovation technologique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▪Management et Gestion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▪Sciences et laboratoire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▪Management et Gestion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▪Biotechnologies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▪Sciences et laboratoire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▪Sciences de l’ingénieur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▪Création et innovation technologique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3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Séries de Bac préparées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Général – STMG – ST2S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Général 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Général 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Général – STI2D – STMG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Général – STMG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Général – STL – STI2D- STMG</a:t>
                      </a:r>
                    </a:p>
                  </a:txBody>
                  <a:tcPr marL="66589" marR="66589" marT="1536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92" name="Text Box 97"/>
          <p:cNvSpPr txBox="1">
            <a:spLocks noChangeArrowheads="1"/>
          </p:cNvSpPr>
          <p:nvPr/>
        </p:nvSpPr>
        <p:spPr bwMode="auto">
          <a:xfrm>
            <a:off x="1352600" y="405298"/>
            <a:ext cx="7920089" cy="37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6" tIns="46793" rIns="89986" bIns="46793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Les enseignements optionnels de 2de  – Lycées du Mans – rentrée </a:t>
            </a:r>
            <a:r>
              <a:rPr lang="fr-FR" altLang="fr-FR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2022</a:t>
            </a:r>
            <a:endParaRPr lang="fr-FR" altLang="fr-FR" sz="1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93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1758950" y="236131"/>
            <a:ext cx="64325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SECTIONS BINATIONALES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7525" y="1417638"/>
            <a:ext cx="89154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Sections qui préparent à la fois au baccalauréat français, et à son équivalent dans un autre pays européen :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 franco-allemand : ABIBAC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 franco-espagnol : BACHIBAC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 franco-italien : ESABAC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Les 3 sections  sont préparées  au lycée Bellevue Le Mans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Sélection sur dossier et entretien.</a:t>
            </a:r>
          </a:p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631920" y="260280"/>
            <a:ext cx="792108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 i="1" spc="-1">
                <a:solidFill>
                  <a:srgbClr val="C00000"/>
                </a:solidFill>
                <a:latin typeface="Calibri"/>
                <a:ea typeface="Arial"/>
              </a:rPr>
              <a:t>Faire un choix d’orientation suppose que l’on ait réfléchi sur soi ,  que l’on se soit  informé…</a:t>
            </a:r>
            <a:endParaRPr lang="fr-FR" sz="2400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 rot="16200000">
            <a:off x="2188200" y="3693240"/>
            <a:ext cx="863280" cy="286920"/>
          </a:xfrm>
          <a:custGeom>
            <a:avLst/>
            <a:gdLst/>
            <a:ahLst/>
            <a:cxnLst/>
            <a:rect l="l" t="t" r="r" b="b"/>
            <a:pathLst>
              <a:path w="2401" h="800">
                <a:moveTo>
                  <a:pt x="2400" y="199"/>
                </a:moveTo>
                <a:lnTo>
                  <a:pt x="600" y="199"/>
                </a:lnTo>
                <a:lnTo>
                  <a:pt x="600" y="0"/>
                </a:lnTo>
                <a:lnTo>
                  <a:pt x="0" y="399"/>
                </a:lnTo>
                <a:lnTo>
                  <a:pt x="600" y="799"/>
                </a:lnTo>
                <a:lnTo>
                  <a:pt x="600" y="599"/>
                </a:lnTo>
                <a:lnTo>
                  <a:pt x="2400" y="599"/>
                </a:lnTo>
                <a:lnTo>
                  <a:pt x="2400" y="199"/>
                </a:lnTo>
              </a:path>
            </a:pathLst>
          </a:custGeom>
          <a:solidFill>
            <a:srgbClr val="D996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 rot="1913400">
            <a:off x="1395480" y="2352600"/>
            <a:ext cx="863280" cy="286920"/>
          </a:xfrm>
          <a:custGeom>
            <a:avLst/>
            <a:gdLst/>
            <a:ahLst/>
            <a:cxnLst/>
            <a:rect l="l" t="t" r="r" b="b"/>
            <a:pathLst>
              <a:path w="2402" h="801">
                <a:moveTo>
                  <a:pt x="2401" y="198"/>
                </a:moveTo>
                <a:lnTo>
                  <a:pt x="600" y="199"/>
                </a:lnTo>
                <a:lnTo>
                  <a:pt x="600" y="0"/>
                </a:lnTo>
                <a:lnTo>
                  <a:pt x="0" y="399"/>
                </a:lnTo>
                <a:lnTo>
                  <a:pt x="601" y="800"/>
                </a:lnTo>
                <a:lnTo>
                  <a:pt x="601" y="599"/>
                </a:lnTo>
                <a:lnTo>
                  <a:pt x="2400" y="599"/>
                </a:lnTo>
                <a:lnTo>
                  <a:pt x="2401" y="198"/>
                </a:lnTo>
              </a:path>
            </a:pathLst>
          </a:custGeom>
          <a:solidFill>
            <a:srgbClr val="D996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 rot="9119400">
            <a:off x="3057600" y="2344680"/>
            <a:ext cx="863280" cy="286920"/>
          </a:xfrm>
          <a:custGeom>
            <a:avLst/>
            <a:gdLst/>
            <a:ahLst/>
            <a:cxnLst/>
            <a:rect l="l" t="t" r="r" b="b"/>
            <a:pathLst>
              <a:path w="2401" h="799">
                <a:moveTo>
                  <a:pt x="2400" y="198"/>
                </a:moveTo>
                <a:lnTo>
                  <a:pt x="599" y="198"/>
                </a:lnTo>
                <a:lnTo>
                  <a:pt x="599" y="0"/>
                </a:lnTo>
                <a:lnTo>
                  <a:pt x="0" y="399"/>
                </a:lnTo>
                <a:lnTo>
                  <a:pt x="599" y="798"/>
                </a:lnTo>
                <a:lnTo>
                  <a:pt x="600" y="598"/>
                </a:lnTo>
                <a:lnTo>
                  <a:pt x="2399" y="598"/>
                </a:lnTo>
                <a:lnTo>
                  <a:pt x="2400" y="198"/>
                </a:lnTo>
              </a:path>
            </a:pathLst>
          </a:custGeom>
          <a:solidFill>
            <a:srgbClr val="D996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5"/>
          <p:cNvSpPr/>
          <p:nvPr/>
        </p:nvSpPr>
        <p:spPr>
          <a:xfrm rot="9036600">
            <a:off x="7551480" y="2901960"/>
            <a:ext cx="863280" cy="288720"/>
          </a:xfrm>
          <a:custGeom>
            <a:avLst/>
            <a:gdLst/>
            <a:ahLst/>
            <a:cxnLst/>
            <a:rect l="l" t="t" r="r" b="b"/>
            <a:pathLst>
              <a:path w="2401" h="804">
                <a:moveTo>
                  <a:pt x="2400" y="197"/>
                </a:moveTo>
                <a:lnTo>
                  <a:pt x="600" y="200"/>
                </a:lnTo>
                <a:lnTo>
                  <a:pt x="600" y="0"/>
                </a:lnTo>
                <a:lnTo>
                  <a:pt x="0" y="402"/>
                </a:lnTo>
                <a:lnTo>
                  <a:pt x="601" y="803"/>
                </a:lnTo>
                <a:lnTo>
                  <a:pt x="600" y="604"/>
                </a:lnTo>
                <a:lnTo>
                  <a:pt x="2400" y="600"/>
                </a:lnTo>
                <a:lnTo>
                  <a:pt x="2400" y="197"/>
                </a:lnTo>
              </a:path>
            </a:pathLst>
          </a:custGeom>
          <a:solidFill>
            <a:srgbClr val="C3D6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6"/>
          <p:cNvSpPr/>
          <p:nvPr/>
        </p:nvSpPr>
        <p:spPr>
          <a:xfrm rot="1752000">
            <a:off x="6002040" y="2901600"/>
            <a:ext cx="863280" cy="285480"/>
          </a:xfrm>
          <a:custGeom>
            <a:avLst/>
            <a:gdLst/>
            <a:ahLst/>
            <a:cxnLst/>
            <a:rect l="l" t="t" r="r" b="b"/>
            <a:pathLst>
              <a:path w="2402" h="797">
                <a:moveTo>
                  <a:pt x="2401" y="198"/>
                </a:moveTo>
                <a:lnTo>
                  <a:pt x="601" y="199"/>
                </a:lnTo>
                <a:lnTo>
                  <a:pt x="601" y="0"/>
                </a:lnTo>
                <a:lnTo>
                  <a:pt x="0" y="398"/>
                </a:lnTo>
                <a:lnTo>
                  <a:pt x="601" y="796"/>
                </a:lnTo>
                <a:lnTo>
                  <a:pt x="600" y="596"/>
                </a:lnTo>
                <a:lnTo>
                  <a:pt x="2400" y="596"/>
                </a:lnTo>
                <a:lnTo>
                  <a:pt x="2401" y="198"/>
                </a:lnTo>
              </a:path>
            </a:pathLst>
          </a:custGeom>
          <a:solidFill>
            <a:srgbClr val="C3D6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7"/>
          <p:cNvSpPr/>
          <p:nvPr/>
        </p:nvSpPr>
        <p:spPr>
          <a:xfrm rot="16200000">
            <a:off x="6793680" y="4170960"/>
            <a:ext cx="863280" cy="287280"/>
          </a:xfrm>
          <a:custGeom>
            <a:avLst/>
            <a:gdLst/>
            <a:ahLst/>
            <a:cxnLst/>
            <a:rect l="l" t="t" r="r" b="b"/>
            <a:pathLst>
              <a:path w="2401" h="801">
                <a:moveTo>
                  <a:pt x="2400" y="200"/>
                </a:moveTo>
                <a:lnTo>
                  <a:pt x="600" y="200"/>
                </a:lnTo>
                <a:lnTo>
                  <a:pt x="600" y="0"/>
                </a:lnTo>
                <a:lnTo>
                  <a:pt x="0" y="400"/>
                </a:lnTo>
                <a:lnTo>
                  <a:pt x="600" y="800"/>
                </a:lnTo>
                <a:lnTo>
                  <a:pt x="600" y="600"/>
                </a:lnTo>
                <a:lnTo>
                  <a:pt x="2400" y="600"/>
                </a:lnTo>
                <a:lnTo>
                  <a:pt x="2400" y="200"/>
                </a:lnTo>
              </a:path>
            </a:pathLst>
          </a:custGeom>
          <a:solidFill>
            <a:srgbClr val="C3D6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8"/>
          <p:cNvSpPr/>
          <p:nvPr/>
        </p:nvSpPr>
        <p:spPr>
          <a:xfrm>
            <a:off x="893640" y="4206960"/>
            <a:ext cx="3431880" cy="794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873"/>
              </a:spcBef>
            </a:pPr>
            <a:r>
              <a:rPr lang="fr-FR" sz="1800" b="1" spc="-1">
                <a:solidFill>
                  <a:srgbClr val="404040"/>
                </a:solidFill>
                <a:latin typeface="Calibri"/>
                <a:ea typeface="Arial"/>
              </a:rPr>
              <a:t>Ses qualités</a:t>
            </a:r>
            <a:r>
              <a:t/>
            </a:r>
            <a:br/>
            <a:r>
              <a:rPr lang="fr-FR" sz="1400" spc="-1">
                <a:solidFill>
                  <a:srgbClr val="404040"/>
                </a:solidFill>
                <a:latin typeface="Calibri"/>
                <a:ea typeface="Arial"/>
              </a:rPr>
              <a:t>(en cours et en dehors</a:t>
            </a:r>
            <a:r>
              <a:t/>
            </a:r>
            <a:br/>
            <a:r>
              <a:rPr lang="fr-FR" sz="1400" spc="-1">
                <a:solidFill>
                  <a:srgbClr val="404040"/>
                </a:solidFill>
                <a:latin typeface="Calibri"/>
                <a:ea typeface="Arial"/>
              </a:rPr>
              <a:t> du contexte scolaire)</a:t>
            </a:r>
            <a:endParaRPr lang="fr-FR" sz="1400" spc="-1">
              <a:latin typeface="Arial"/>
            </a:endParaRPr>
          </a:p>
        </p:txBody>
      </p:sp>
      <p:sp>
        <p:nvSpPr>
          <p:cNvPr id="203" name="CustomShape 9"/>
          <p:cNvSpPr/>
          <p:nvPr/>
        </p:nvSpPr>
        <p:spPr>
          <a:xfrm>
            <a:off x="2763840" y="1406520"/>
            <a:ext cx="2188800" cy="794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873"/>
              </a:spcBef>
            </a:pPr>
            <a:r>
              <a:rPr lang="fr-FR" sz="1800" b="1" spc="-1">
                <a:solidFill>
                  <a:srgbClr val="404040"/>
                </a:solidFill>
                <a:latin typeface="Calibri"/>
                <a:ea typeface="Arial"/>
              </a:rPr>
              <a:t>Ses compétences</a:t>
            </a:r>
            <a:r>
              <a:rPr lang="fr-FR" sz="1800" spc="-1">
                <a:solidFill>
                  <a:srgbClr val="404040"/>
                </a:solidFill>
                <a:latin typeface="Calibri"/>
                <a:ea typeface="Arial"/>
              </a:rPr>
              <a:t>  </a:t>
            </a:r>
            <a:r>
              <a:t/>
            </a:r>
            <a:br/>
            <a:r>
              <a:rPr lang="fr-FR" sz="1400" spc="-1">
                <a:solidFill>
                  <a:srgbClr val="404040"/>
                </a:solidFill>
                <a:latin typeface="Calibri"/>
                <a:ea typeface="Arial"/>
              </a:rPr>
              <a:t>(scolaires et</a:t>
            </a:r>
            <a:r>
              <a:t/>
            </a:r>
            <a:br/>
            <a:r>
              <a:rPr lang="fr-FR" sz="1400" i="1" spc="-1">
                <a:solidFill>
                  <a:srgbClr val="404040"/>
                </a:solidFill>
                <a:latin typeface="Calibri"/>
                <a:ea typeface="Arial"/>
              </a:rPr>
              <a:t> </a:t>
            </a:r>
            <a:r>
              <a:rPr lang="fr-FR" sz="1400" spc="-1">
                <a:solidFill>
                  <a:srgbClr val="404040"/>
                </a:solidFill>
                <a:latin typeface="Calibri"/>
                <a:ea typeface="Arial"/>
              </a:rPr>
              <a:t>extra-scolaires)</a:t>
            </a:r>
            <a:endParaRPr lang="fr-FR" sz="1400" spc="-1">
              <a:latin typeface="Arial"/>
            </a:endParaRPr>
          </a:p>
        </p:txBody>
      </p:sp>
      <p:sp>
        <p:nvSpPr>
          <p:cNvPr id="204" name="CustomShape 10"/>
          <p:cNvSpPr/>
          <p:nvPr/>
        </p:nvSpPr>
        <p:spPr>
          <a:xfrm>
            <a:off x="7113720" y="1508040"/>
            <a:ext cx="2496600" cy="119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123"/>
              </a:spcBef>
            </a:pPr>
            <a:r>
              <a:rPr lang="fr-FR" sz="1800" b="1" i="1" spc="-1" dirty="0" smtClean="0">
                <a:solidFill>
                  <a:srgbClr val="404040"/>
                </a:solidFill>
                <a:latin typeface="Calibri"/>
              </a:rPr>
              <a:t>Portes ouvertes, mini stages, forum des métiers….</a:t>
            </a:r>
            <a:endParaRPr lang="fr-FR" sz="1800" spc="-1" dirty="0">
              <a:latin typeface="Arial"/>
            </a:endParaRPr>
          </a:p>
        </p:txBody>
      </p:sp>
      <p:sp>
        <p:nvSpPr>
          <p:cNvPr id="205" name="Line 11"/>
          <p:cNvSpPr/>
          <p:nvPr/>
        </p:nvSpPr>
        <p:spPr>
          <a:xfrm>
            <a:off x="4984680" y="1612800"/>
            <a:ext cx="360" cy="3311640"/>
          </a:xfrm>
          <a:prstGeom prst="line">
            <a:avLst/>
          </a:prstGeom>
          <a:ln w="12600">
            <a:solidFill>
              <a:srgbClr val="3333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2"/>
          <p:cNvSpPr/>
          <p:nvPr/>
        </p:nvSpPr>
        <p:spPr>
          <a:xfrm>
            <a:off x="5024280" y="1484280"/>
            <a:ext cx="2063520" cy="119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123"/>
              </a:spcBef>
            </a:pPr>
            <a:r>
              <a:rPr lang="fr-FR" sz="1800" b="1" i="1" spc="-1" dirty="0">
                <a:solidFill>
                  <a:srgbClr val="404040"/>
                </a:solidFill>
                <a:latin typeface="Calibri"/>
                <a:ea typeface="Arial"/>
              </a:rPr>
              <a:t>Nature et contenu des différentes </a:t>
            </a:r>
            <a:r>
              <a:rPr lang="fr-FR" sz="1800" b="1" i="1" spc="-1" dirty="0" smtClean="0">
                <a:solidFill>
                  <a:srgbClr val="404040"/>
                </a:solidFill>
                <a:latin typeface="Calibri"/>
                <a:ea typeface="Arial"/>
              </a:rPr>
              <a:t>voies d’orientation après la 3ème</a:t>
            </a:r>
            <a:endParaRPr lang="fr-FR" sz="1800" spc="-1" dirty="0">
              <a:latin typeface="Arial"/>
            </a:endParaRPr>
          </a:p>
        </p:txBody>
      </p:sp>
      <p:sp>
        <p:nvSpPr>
          <p:cNvPr id="207" name="CustomShape 13"/>
          <p:cNvSpPr/>
          <p:nvPr/>
        </p:nvSpPr>
        <p:spPr>
          <a:xfrm>
            <a:off x="5240280" y="4762440"/>
            <a:ext cx="3984480" cy="91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123"/>
              </a:spcBef>
            </a:pPr>
            <a:r>
              <a:rPr lang="fr-FR" sz="1800" b="1" i="1" spc="-1" dirty="0" smtClean="0">
                <a:solidFill>
                  <a:srgbClr val="404040"/>
                </a:solidFill>
                <a:latin typeface="Calibri"/>
              </a:rPr>
              <a:t>Rencontrer la psychologue chargée du conseil en orientation</a:t>
            </a:r>
            <a:endParaRPr lang="fr-FR" sz="1800" spc="-1" dirty="0">
              <a:latin typeface="Arial"/>
            </a:endParaRPr>
          </a:p>
        </p:txBody>
      </p:sp>
      <p:grpSp>
        <p:nvGrpSpPr>
          <p:cNvPr id="208" name="Group 14"/>
          <p:cNvGrpSpPr/>
          <p:nvPr/>
        </p:nvGrpSpPr>
        <p:grpSpPr>
          <a:xfrm>
            <a:off x="1765200" y="2152800"/>
            <a:ext cx="1706400" cy="1626840"/>
            <a:chOff x="1384200" y="2152800"/>
            <a:chExt cx="1706400" cy="1626840"/>
          </a:xfrm>
        </p:grpSpPr>
        <p:pic>
          <p:nvPicPr>
            <p:cNvPr id="209" name="Oval 3"/>
            <p:cNvPicPr/>
            <p:nvPr/>
          </p:nvPicPr>
          <p:blipFill>
            <a:blip r:embed="rId2"/>
            <a:stretch/>
          </p:blipFill>
          <p:spPr>
            <a:xfrm>
              <a:off x="1384200" y="2152800"/>
              <a:ext cx="1706400" cy="1626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0" name="CustomShape 15"/>
            <p:cNvSpPr/>
            <p:nvPr/>
          </p:nvSpPr>
          <p:spPr>
            <a:xfrm>
              <a:off x="1677960" y="2401920"/>
              <a:ext cx="1120320" cy="1069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1" name="CustomShape 16"/>
          <p:cNvSpPr/>
          <p:nvPr/>
        </p:nvSpPr>
        <p:spPr>
          <a:xfrm>
            <a:off x="1827120" y="2622600"/>
            <a:ext cx="1584000" cy="642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123"/>
              </a:spcBef>
            </a:pPr>
            <a:r>
              <a:rPr lang="fr-FR" sz="1800" b="1" i="1" spc="-1">
                <a:solidFill>
                  <a:srgbClr val="FFFFFF"/>
                </a:solidFill>
                <a:latin typeface="Calibri"/>
                <a:ea typeface="Arial"/>
              </a:rPr>
              <a:t>Réflexion </a:t>
            </a:r>
            <a:r>
              <a:t/>
            </a:r>
            <a:br/>
            <a:r>
              <a:rPr lang="fr-FR" sz="1800" b="1" i="1" spc="-1">
                <a:solidFill>
                  <a:srgbClr val="FFFFFF"/>
                </a:solidFill>
                <a:latin typeface="Calibri"/>
                <a:ea typeface="Arial"/>
              </a:rPr>
              <a:t>sur soi</a:t>
            </a:r>
            <a:endParaRPr lang="fr-FR" sz="1800" spc="-1">
              <a:latin typeface="Arial"/>
            </a:endParaRPr>
          </a:p>
        </p:txBody>
      </p:sp>
      <p:grpSp>
        <p:nvGrpSpPr>
          <p:cNvPr id="212" name="Group 17"/>
          <p:cNvGrpSpPr/>
          <p:nvPr/>
        </p:nvGrpSpPr>
        <p:grpSpPr>
          <a:xfrm>
            <a:off x="6373920" y="2700360"/>
            <a:ext cx="1682280" cy="1626840"/>
            <a:chOff x="5992920" y="2700360"/>
            <a:chExt cx="1682280" cy="1626840"/>
          </a:xfrm>
        </p:grpSpPr>
        <p:pic>
          <p:nvPicPr>
            <p:cNvPr id="213" name="Oval 5"/>
            <p:cNvPicPr/>
            <p:nvPr/>
          </p:nvPicPr>
          <p:blipFill>
            <a:blip r:embed="rId3"/>
            <a:stretch/>
          </p:blipFill>
          <p:spPr>
            <a:xfrm>
              <a:off x="5992920" y="2700360"/>
              <a:ext cx="1682280" cy="1626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4" name="CustomShape 18"/>
            <p:cNvSpPr/>
            <p:nvPr/>
          </p:nvSpPr>
          <p:spPr>
            <a:xfrm>
              <a:off x="6281640" y="2952720"/>
              <a:ext cx="1103040" cy="1069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5" name="CustomShape 19"/>
          <p:cNvSpPr/>
          <p:nvPr/>
        </p:nvSpPr>
        <p:spPr>
          <a:xfrm>
            <a:off x="6451680" y="3317760"/>
            <a:ext cx="1549080" cy="33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998"/>
              </a:spcBef>
            </a:pPr>
            <a:r>
              <a:rPr lang="fr-FR" sz="1600" b="1" i="1" spc="-1">
                <a:solidFill>
                  <a:srgbClr val="FFFFFF"/>
                </a:solidFill>
                <a:latin typeface="Calibri"/>
                <a:ea typeface="Arial"/>
              </a:rPr>
              <a:t>Information</a:t>
            </a:r>
            <a:endParaRPr lang="fr-FR" sz="1600" spc="-1">
              <a:latin typeface="Arial"/>
            </a:endParaRPr>
          </a:p>
        </p:txBody>
      </p:sp>
      <p:sp>
        <p:nvSpPr>
          <p:cNvPr id="216" name="CustomShape 20"/>
          <p:cNvSpPr/>
          <p:nvPr/>
        </p:nvSpPr>
        <p:spPr>
          <a:xfrm>
            <a:off x="496920" y="1406520"/>
            <a:ext cx="2214000" cy="794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873"/>
              </a:spcBef>
            </a:pPr>
            <a:r>
              <a:rPr lang="fr-FR" sz="1800" b="1" spc="-1">
                <a:solidFill>
                  <a:srgbClr val="404040"/>
                </a:solidFill>
                <a:latin typeface="Calibri"/>
                <a:ea typeface="Arial"/>
              </a:rPr>
              <a:t>Ses intérêts</a:t>
            </a:r>
            <a:r>
              <a:t/>
            </a:r>
            <a:br/>
            <a:r>
              <a:rPr lang="fr-FR" sz="1400" spc="-1">
                <a:solidFill>
                  <a:srgbClr val="404040"/>
                </a:solidFill>
                <a:latin typeface="Calibri"/>
                <a:ea typeface="Arial"/>
              </a:rPr>
              <a:t>(scolaires et </a:t>
            </a:r>
            <a:r>
              <a:t/>
            </a:r>
            <a:br/>
            <a:r>
              <a:rPr lang="fr-FR" sz="1400" spc="-1">
                <a:solidFill>
                  <a:srgbClr val="404040"/>
                </a:solidFill>
                <a:latin typeface="Calibri"/>
                <a:ea typeface="Arial"/>
              </a:rPr>
              <a:t>extra-scolaires)</a:t>
            </a:r>
            <a:endParaRPr lang="fr-FR" sz="14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4751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Effect">
                      <p:stCondLst>
                        <p:cond delay="indefinite"/>
                      </p:stCondLst>
                      <p:childTnLst>
                        <p:par>
                          <p:cTn id="4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Effect">
                      <p:stCondLst>
                        <p:cond delay="indefinite"/>
                      </p:stCondLst>
                      <p:childTnLst>
                        <p:par>
                          <p:cTn id="5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Effect">
                      <p:stCondLst>
                        <p:cond delay="indefinite"/>
                      </p:stCondLst>
                      <p:childTnLst>
                        <p:par>
                          <p:cTn id="6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Effect">
                      <p:stCondLst>
                        <p:cond delay="indefinite"/>
                      </p:stCondLst>
                      <p:childTnLst>
                        <p:par>
                          <p:cTn id="8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Effect">
                      <p:stCondLst>
                        <p:cond delay="indefinite"/>
                      </p:stCondLst>
                      <p:childTnLst>
                        <p:par>
                          <p:cTn id="9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3600" smtClean="0">
                <a:solidFill>
                  <a:srgbClr val="0070C0"/>
                </a:solidFill>
                <a:latin typeface="Calibri" panose="020F0502020204030204" pitchFamily="34" charset="0"/>
              </a:rPr>
              <a:t>SECTIONS EUROPEENNES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520" y="2638425"/>
            <a:ext cx="8568952" cy="31019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Anglais, allemand ou espagnol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r-FR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heure en plus dans la langue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heure en DNL (Discipline Non Linguistique) enseignée dans la langue.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24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fr-FR" sz="2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4528" y="965200"/>
            <a:ext cx="8568952" cy="807616"/>
          </a:xfrm>
        </p:spPr>
        <p:txBody>
          <a:bodyPr>
            <a:normAutofit/>
          </a:bodyPr>
          <a:lstStyle/>
          <a:p>
            <a:r>
              <a:rPr lang="fr-FR" altLang="fr-FR" sz="1400" b="1" dirty="0" smtClean="0">
                <a:latin typeface="Calibri,Bold"/>
              </a:rPr>
              <a:t>Procédure unique mise </a:t>
            </a:r>
            <a:r>
              <a:rPr lang="fr-FR" altLang="fr-FR" sz="1400" b="1" dirty="0">
                <a:latin typeface="Calibri,Bold"/>
              </a:rPr>
              <a:t>en place par les lycées du Mans pour l’entrée en  section </a:t>
            </a:r>
            <a:r>
              <a:rPr lang="fr-FR" altLang="fr-FR" sz="1400" b="1" dirty="0" smtClean="0">
                <a:latin typeface="Calibri,Bold"/>
              </a:rPr>
              <a:t>Euro : formulaire à remplir en juin</a:t>
            </a:r>
            <a:endParaRPr lang="fr-FR" sz="1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69320" y="1988840"/>
            <a:ext cx="9993560" cy="504056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Euro Anglais </a:t>
            </a:r>
            <a:r>
              <a:rPr lang="fr-FR" dirty="0" smtClean="0"/>
              <a:t>- DNL Histoire-géo : T/W ; Malraux ; Yourcenar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Euro Anglais </a:t>
            </a:r>
            <a:r>
              <a:rPr lang="fr-FR" dirty="0"/>
              <a:t>- DNL </a:t>
            </a:r>
            <a:r>
              <a:rPr lang="fr-FR" dirty="0" smtClean="0"/>
              <a:t>Physique-Chimie : T/W ; LMS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Euro Anglais </a:t>
            </a:r>
            <a:r>
              <a:rPr lang="fr-FR" dirty="0"/>
              <a:t>- DNL </a:t>
            </a:r>
            <a:r>
              <a:rPr lang="fr-FR" dirty="0" smtClean="0"/>
              <a:t>SVT : Malraux</a:t>
            </a:r>
          </a:p>
          <a:p>
            <a:pPr algn="ctr"/>
            <a:r>
              <a:rPr lang="fr-FR" dirty="0" smtClean="0">
                <a:solidFill>
                  <a:srgbClr val="FFC000"/>
                </a:solidFill>
              </a:rPr>
              <a:t>Euro Espagnol </a:t>
            </a:r>
            <a:r>
              <a:rPr lang="fr-FR" dirty="0" smtClean="0"/>
              <a:t>- DNL </a:t>
            </a:r>
            <a:r>
              <a:rPr lang="fr-FR" dirty="0"/>
              <a:t>Physique-Chimie</a:t>
            </a:r>
            <a:r>
              <a:rPr lang="fr-FR" dirty="0" smtClean="0"/>
              <a:t> : T/W</a:t>
            </a:r>
          </a:p>
          <a:p>
            <a:pPr algn="ctr"/>
            <a:r>
              <a:rPr lang="fr-FR" dirty="0" smtClean="0">
                <a:solidFill>
                  <a:srgbClr val="7030A0"/>
                </a:solidFill>
              </a:rPr>
              <a:t>Euro Allemand </a:t>
            </a:r>
            <a:r>
              <a:rPr lang="fr-FR" dirty="0" smtClean="0"/>
              <a:t>- </a:t>
            </a:r>
            <a:r>
              <a:rPr lang="fr-FR" dirty="0"/>
              <a:t>DNL Histoire-géo </a:t>
            </a:r>
            <a:r>
              <a:rPr lang="fr-FR" dirty="0" smtClean="0"/>
              <a:t>: Montesquieu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u="sng" dirty="0" smtClean="0"/>
              <a:t>Critères de sélection</a:t>
            </a:r>
          </a:p>
          <a:p>
            <a:pPr algn="ctr"/>
            <a:r>
              <a:rPr lang="fr-FR" dirty="0" smtClean="0"/>
              <a:t>Niveau et goût pour la langue choisie ainsi que pour la DNL</a:t>
            </a:r>
          </a:p>
          <a:p>
            <a:pPr algn="ctr"/>
            <a:r>
              <a:rPr lang="fr-FR" dirty="0" smtClean="0"/>
              <a:t>Avis motivé du chef d’établissement sur la capacité à réussir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1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837840" y="1584000"/>
            <a:ext cx="8226360" cy="10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 spc="-1">
                <a:solidFill>
                  <a:srgbClr val="0070C0"/>
                </a:solidFill>
                <a:latin typeface="Constantia"/>
                <a:ea typeface="DejaVu Sans"/>
              </a:rPr>
              <a:t>SECTIONS SPORTIVES SCOLAIRES</a:t>
            </a:r>
            <a:endParaRPr lang="fr-FR" sz="3600" spc="-1"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837840" y="3384720"/>
            <a:ext cx="8226360" cy="297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spc="-1">
                <a:solidFill>
                  <a:srgbClr val="000000"/>
                </a:solidFill>
                <a:latin typeface="Arial"/>
                <a:ea typeface="DejaVu Sans"/>
              </a:rPr>
              <a:t>Principe :  Recrutement à la fois :</a:t>
            </a:r>
            <a:endParaRPr lang="fr-FR" sz="320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000000"/>
                </a:solidFill>
                <a:latin typeface="Arial"/>
                <a:ea typeface="DejaVu Sans"/>
              </a:rPr>
              <a:t>*sur critères sportifs (tests de sélection de la fédération sportive concernée)</a:t>
            </a:r>
            <a:endParaRPr lang="fr-FR" sz="32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000000"/>
                </a:solidFill>
                <a:latin typeface="Arial"/>
                <a:ea typeface="DejaVu Sans"/>
              </a:rPr>
              <a:t>*sur critères scolaires </a:t>
            </a:r>
            <a:endParaRPr lang="fr-FR" sz="3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2974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301625"/>
            <a:ext cx="731361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b="1" dirty="0">
                <a:latin typeface="+mn-lt"/>
              </a:rPr>
              <a:t>Après la Seconde: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952739861"/>
              </p:ext>
            </p:extLst>
          </p:nvPr>
        </p:nvGraphicFramePr>
        <p:xfrm>
          <a:off x="560512" y="1412776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1185863" y="1476375"/>
            <a:ext cx="7881937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■"/>
            </a:pPr>
            <a:endParaRPr lang="fr-FR" altLang="fr-FR" smtClean="0"/>
          </a:p>
        </p:txBody>
      </p:sp>
      <p:sp>
        <p:nvSpPr>
          <p:cNvPr id="3584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xfrm>
            <a:off x="495300" y="6245225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fld id="{DFA36D2F-88DC-4F47-9341-58E07E61CB6F}" type="slidenum">
              <a:rPr lang="fr-FR" altLang="fr-FR" sz="1400">
                <a:solidFill>
                  <a:srgbClr val="4040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l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r-FR" altLang="fr-FR" sz="1400">
              <a:solidFill>
                <a:srgbClr val="40404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35844" name="Picture 2" descr="M:\str-delcom\BAC 2021\PPT\PPT RECTEURS POUR REUNION CHEFS ETAB RENTREE 2018\Imagediapo16retou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8171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5888"/>
            <a:ext cx="3995936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36976" y="5229200"/>
            <a:ext cx="28083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Education physique, pratiques et cultures sportives (à partir 2023)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464" y="3068960"/>
            <a:ext cx="28083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+1h30 en maths à partir de 2023 pour les élèves n’ayant pas choisi la spé maths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2000672" y="0"/>
            <a:ext cx="5856486" cy="8493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2000" dirty="0" smtClean="0"/>
              <a:t>Voie technologique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4294967295"/>
          </p:nvPr>
        </p:nvSpPr>
        <p:spPr>
          <a:xfrm>
            <a:off x="128464" y="1556792"/>
            <a:ext cx="8362950" cy="5537200"/>
          </a:xfrm>
        </p:spPr>
        <p:txBody>
          <a:bodyPr rtlCol="0">
            <a:normAutofit/>
          </a:bodyPr>
          <a:lstStyle/>
          <a:p>
            <a:pPr marL="457200" lvl="1" indent="0">
              <a:buFont typeface="Arial Italic"/>
              <a:buNone/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 fin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seconde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les élèves optant pour la voie technologique se dirigent vers une série, qui déterminera leurs enseignements de spécialité :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ST2S : Sciences et technologies de la santé et du social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STL : Sciences et technologies de laboratoire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STD2A : Sciences et technologies du design et des arts appliqués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STI2D : Sciences et technologies de l’industrie et du développement durable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STMG : Sciences et technologies du management et de la gestion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STHR : Sciences et technologies de l’hôtellerie et de la restauration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S2TMD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Techniques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 théâtre, de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musique et de la danse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STAV : Sciences et technologies de l’agronomie et du vivant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</a:rPr>
              <a:t>(dans les lycées agricoles uniquement)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contenu 2"/>
          <p:cNvSpPr>
            <a:spLocks noGrp="1"/>
          </p:cNvSpPr>
          <p:nvPr>
            <p:ph idx="1"/>
          </p:nvPr>
        </p:nvSpPr>
        <p:spPr>
          <a:xfrm>
            <a:off x="1185863" y="1476375"/>
            <a:ext cx="7881937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■"/>
            </a:pPr>
            <a:endParaRPr lang="fr-FR" altLang="fr-FR" smtClean="0"/>
          </a:p>
        </p:txBody>
      </p:sp>
      <p:sp>
        <p:nvSpPr>
          <p:cNvPr id="37891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xfrm>
            <a:off x="495300" y="6245225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fld id="{B826209A-30D9-428A-AA1B-A1CC61BFCC57}" type="slidenum">
              <a:rPr lang="fr-FR" altLang="fr-FR" sz="1400">
                <a:solidFill>
                  <a:srgbClr val="4040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l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r-FR" altLang="fr-FR" sz="1400">
              <a:solidFill>
                <a:srgbClr val="40404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37892" name="Picture 2" descr="M:\str-delcom\BAC 2021\PPT\PPT RECTEURS POUR REUNION CHEFS ETAB RENTREE 2018\Imagediapo17retou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42913"/>
            <a:ext cx="9712325" cy="64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3008313" y="134938"/>
            <a:ext cx="309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rgbClr val="0070C0"/>
                </a:solidFill>
                <a:latin typeface="Calibri" panose="020F0502020204030204" pitchFamily="34" charset="0"/>
              </a:rPr>
              <a:t>Voie technologique – 1</a:t>
            </a:r>
            <a:r>
              <a:rPr lang="fr-FR" altLang="fr-FR" sz="1400" b="1" baseline="30000">
                <a:solidFill>
                  <a:srgbClr val="0070C0"/>
                </a:solidFill>
                <a:latin typeface="Calibri" panose="020F0502020204030204" pitchFamily="34" charset="0"/>
              </a:rPr>
              <a:t>ère</a:t>
            </a:r>
            <a:r>
              <a:rPr lang="fr-FR" altLang="fr-FR" sz="1400" b="1">
                <a:solidFill>
                  <a:srgbClr val="0070C0"/>
                </a:solidFill>
                <a:latin typeface="Calibri" panose="020F0502020204030204" pitchFamily="34" charset="0"/>
              </a:rPr>
              <a:t> et Terminale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72" y="332656"/>
            <a:ext cx="9145016" cy="792088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Bac </a:t>
            </a:r>
            <a:r>
              <a:rPr lang="fr-FR" sz="2000" dirty="0" smtClean="0"/>
              <a:t>STI2D </a:t>
            </a:r>
            <a:r>
              <a:rPr lang="fr-FR" sz="2000" dirty="0"/>
              <a:t>- Sciences et technologies de l’Industrie et du développement durable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black">
          <a:xfrm>
            <a:off x="220705" y="3284984"/>
            <a:ext cx="9145016" cy="7920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fr-FR" sz="2000" dirty="0"/>
              <a:t>Bac </a:t>
            </a:r>
            <a:r>
              <a:rPr lang="fr-FR" sz="2000" dirty="0" smtClean="0"/>
              <a:t>STMG - Sciences </a:t>
            </a:r>
            <a:r>
              <a:rPr lang="fr-FR" sz="2000" dirty="0"/>
              <a:t>et Technologies du Management et de la Gestion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71" y="1157206"/>
            <a:ext cx="9165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4 </a:t>
            </a:r>
            <a:r>
              <a:rPr lang="fr-FR" alt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spécialités : </a:t>
            </a: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Architecture et construction / Energies et environnement / Innovation Technologique et </a:t>
            </a:r>
            <a:r>
              <a:rPr lang="fr-FR" altLang="fr-F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éco-conception</a:t>
            </a: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/ Systèmes d’information et numérique.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794462650"/>
              </p:ext>
            </p:extLst>
          </p:nvPr>
        </p:nvGraphicFramePr>
        <p:xfrm>
          <a:off x="776536" y="1462533"/>
          <a:ext cx="770485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39120" y="4221088"/>
            <a:ext cx="9106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4 spécialités </a:t>
            </a:r>
            <a:r>
              <a:rPr lang="fr-FR" alt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Ressources humaines et communication / </a:t>
            </a:r>
            <a:r>
              <a:rPr lang="fr-FR" alt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Marketing </a:t>
            </a: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/ Gestion et finance / Systèmes d’information de gestion.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536911601"/>
              </p:ext>
            </p:extLst>
          </p:nvPr>
        </p:nvGraphicFramePr>
        <p:xfrm>
          <a:off x="452500" y="4581442"/>
          <a:ext cx="8388932" cy="225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832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72" y="332656"/>
            <a:ext cx="9145016" cy="792088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BAC ST2S </a:t>
            </a:r>
            <a:r>
              <a:rPr lang="fr-FR" sz="2000" dirty="0" smtClean="0"/>
              <a:t>- Sciences </a:t>
            </a:r>
            <a:r>
              <a:rPr lang="fr-FR" sz="2000" dirty="0"/>
              <a:t>et Technologies de la Santé et du </a:t>
            </a:r>
            <a:r>
              <a:rPr lang="fr-FR" sz="2000" dirty="0" smtClean="0"/>
              <a:t>Social</a:t>
            </a:r>
            <a:endParaRPr lang="fr-FR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black">
          <a:xfrm>
            <a:off x="220705" y="3284984"/>
            <a:ext cx="9145016" cy="64807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fr-FR" sz="1800" dirty="0"/>
              <a:t>BAC STL </a:t>
            </a:r>
            <a:r>
              <a:rPr lang="fr-FR" sz="1800" dirty="0" smtClean="0"/>
              <a:t>- Sciences </a:t>
            </a:r>
            <a:r>
              <a:rPr lang="fr-FR" sz="1800" dirty="0"/>
              <a:t>et Technologies de </a:t>
            </a:r>
            <a:r>
              <a:rPr lang="fr-FR" sz="1800" dirty="0" smtClean="0"/>
              <a:t>Laboratoire</a:t>
            </a:r>
            <a:endParaRPr lang="fr-FR" sz="18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157753392"/>
              </p:ext>
            </p:extLst>
          </p:nvPr>
        </p:nvGraphicFramePr>
        <p:xfrm>
          <a:off x="794538" y="1295680"/>
          <a:ext cx="770485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39120" y="4221088"/>
            <a:ext cx="9106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fr-FR" alt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spécialités dès la première: Biochimie, Biologie et Biotechnologie /Sciences physiques et chimiques en laboratoire.</a:t>
            </a:r>
            <a:endParaRPr lang="fr-FR" altLang="fr-F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05905568"/>
              </p:ext>
            </p:extLst>
          </p:nvPr>
        </p:nvGraphicFramePr>
        <p:xfrm>
          <a:off x="946886" y="4805863"/>
          <a:ext cx="7690836" cy="203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62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72" y="332656"/>
            <a:ext cx="9145016" cy="792088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BAC </a:t>
            </a:r>
            <a:r>
              <a:rPr lang="fr-FR" sz="2000" dirty="0" smtClean="0"/>
              <a:t>STAV - Sciences </a:t>
            </a:r>
            <a:r>
              <a:rPr lang="fr-FR" sz="2000" dirty="0"/>
              <a:t>et Technologies de l'Agronomie et du </a:t>
            </a:r>
            <a:r>
              <a:rPr lang="fr-FR" sz="2000" dirty="0" smtClean="0"/>
              <a:t>Vivant‏</a:t>
            </a:r>
            <a:endParaRPr lang="fr-FR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black">
          <a:xfrm>
            <a:off x="200472" y="3499513"/>
            <a:ext cx="9145016" cy="64807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fr-FR" sz="1800" dirty="0"/>
              <a:t>BAC </a:t>
            </a:r>
            <a:r>
              <a:rPr lang="fr-FR" sz="1800" dirty="0" smtClean="0"/>
              <a:t>STHR- Sciences et technologies de l’hôtellerie restauration</a:t>
            </a:r>
            <a:endParaRPr lang="fr-FR" sz="18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085695664"/>
              </p:ext>
            </p:extLst>
          </p:nvPr>
        </p:nvGraphicFramePr>
        <p:xfrm>
          <a:off x="-17094" y="1477016"/>
          <a:ext cx="8786518" cy="181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86779107"/>
              </p:ext>
            </p:extLst>
          </p:nvPr>
        </p:nvGraphicFramePr>
        <p:xfrm>
          <a:off x="704528" y="4365104"/>
          <a:ext cx="7690836" cy="203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8"/>
          <p:cNvSpPr/>
          <p:nvPr/>
        </p:nvSpPr>
        <p:spPr>
          <a:xfrm>
            <a:off x="93782" y="1131603"/>
            <a:ext cx="9106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fr-FR" alt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 spécialités : Agroéquipement / Aménagement / Production / Services </a:t>
            </a:r>
            <a:endParaRPr lang="fr-FR" altLang="fr-F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68275" y="6256612"/>
            <a:ext cx="950595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b="1">
                <a:solidFill>
                  <a:schemeClr val="tx1"/>
                </a:solidFill>
                <a:latin typeface="Calibri" panose="020F0502020204030204" pitchFamily="34" charset="0"/>
              </a:rPr>
              <a:t>Après la troisième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68275" y="5703888"/>
            <a:ext cx="4464050" cy="2873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Voie générale et technologique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916488" y="5700713"/>
            <a:ext cx="4752975" cy="2873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Voie professionnelle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66700" y="5307013"/>
            <a:ext cx="4392613" cy="2873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fr-FR" altLang="fr-FR" sz="1400" b="1" baseline="30000">
                <a:solidFill>
                  <a:schemeClr val="tx1"/>
                </a:solidFill>
                <a:latin typeface="Calibri" panose="020F0502020204030204" pitchFamily="34" charset="0"/>
              </a:rPr>
              <a:t>nde</a:t>
            </a: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 générale et technologique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31825" y="4508500"/>
            <a:ext cx="10795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fr-FR" altLang="fr-FR" sz="1400" b="1" baseline="30000">
                <a:solidFill>
                  <a:schemeClr val="tx1"/>
                </a:solidFill>
                <a:latin typeface="Calibri" panose="020F0502020204030204" pitchFamily="34" charset="0"/>
              </a:rPr>
              <a:t>ère</a:t>
            </a: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 générale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419350" y="4497388"/>
            <a:ext cx="1665288" cy="360362"/>
          </a:xfrm>
          <a:prstGeom prst="rect">
            <a:avLst/>
          </a:prstGeom>
          <a:solidFill>
            <a:schemeClr val="bg1"/>
          </a:solidFill>
          <a:ln w="1905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fr-FR" altLang="fr-FR" sz="1400" b="1" baseline="30000">
                <a:solidFill>
                  <a:schemeClr val="tx1"/>
                </a:solidFill>
                <a:latin typeface="Calibri" panose="020F0502020204030204" pitchFamily="34" charset="0"/>
              </a:rPr>
              <a:t>ère</a:t>
            </a: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 technologique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31825" y="3141663"/>
            <a:ext cx="1008063" cy="503237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Terminale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720975" y="3141663"/>
            <a:ext cx="1008063" cy="503237"/>
          </a:xfrm>
          <a:prstGeom prst="rect">
            <a:avLst/>
          </a:prstGeom>
          <a:solidFill>
            <a:schemeClr val="bg1"/>
          </a:solidFill>
          <a:ln w="1905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Terminale</a:t>
            </a: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2216150" y="2132013"/>
            <a:ext cx="1800225" cy="6477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9933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Bac technologique  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15925" y="1001713"/>
            <a:ext cx="3241675" cy="5222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Etudes supérieures : universités, Classes prépas, </a:t>
            </a:r>
            <a:r>
              <a:rPr lang="fr-FR" altLang="fr-FR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BUT</a:t>
            </a:r>
            <a:r>
              <a:rPr lang="fr-FR" altLang="fr-F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, BTS, écoles spécialisées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763963" y="1103313"/>
            <a:ext cx="9366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BTS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7761288" y="5300663"/>
            <a:ext cx="1584325" cy="288925"/>
          </a:xfrm>
          <a:prstGeom prst="rect">
            <a:avLst/>
          </a:prstGeom>
          <a:solidFill>
            <a:schemeClr val="bg1"/>
          </a:solidFill>
          <a:ln w="1905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fr-FR" altLang="fr-FR" sz="1400" b="1" baseline="30000">
                <a:solidFill>
                  <a:schemeClr val="tx1"/>
                </a:solidFill>
                <a:latin typeface="Calibri" panose="020F0502020204030204" pitchFamily="34" charset="0"/>
              </a:rPr>
              <a:t>ère</a:t>
            </a: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 année CAP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832725" y="4508500"/>
            <a:ext cx="1441450" cy="360363"/>
          </a:xfrm>
          <a:prstGeom prst="rect">
            <a:avLst/>
          </a:prstGeom>
          <a:solidFill>
            <a:schemeClr val="bg1"/>
          </a:solidFill>
          <a:ln w="1905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fr-FR" altLang="fr-FR" sz="1400" b="1" baseline="30000">
                <a:solidFill>
                  <a:schemeClr val="tx1"/>
                </a:solidFill>
                <a:latin typeface="Calibri" panose="020F0502020204030204" pitchFamily="34" charset="0"/>
              </a:rPr>
              <a:t>ème</a:t>
            </a: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 année CAP</a:t>
            </a: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7905750" y="3573463"/>
            <a:ext cx="1368425" cy="503237"/>
          </a:xfrm>
          <a:prstGeom prst="ellipse">
            <a:avLst/>
          </a:prstGeom>
          <a:solidFill>
            <a:schemeClr val="bg1"/>
          </a:solidFill>
          <a:ln w="1905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CAP</a:t>
            </a:r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488950" y="2133600"/>
            <a:ext cx="1296988" cy="6461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Bac</a:t>
            </a:r>
            <a:r>
              <a:rPr lang="fr-FR" altLang="fr-FR" b="1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général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1065213" y="37163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1065213" y="49418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3224213" y="48688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3224213" y="3716338"/>
            <a:ext cx="0" cy="72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321425" y="765175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400" b="1">
                <a:solidFill>
                  <a:srgbClr val="CC0000"/>
                </a:solidFill>
                <a:latin typeface="Calibri" panose="020F0502020204030204" pitchFamily="34" charset="0"/>
              </a:rPr>
              <a:t>Vie professionnelle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832725" y="2276475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fr-FR" altLang="fr-FR" sz="1400" b="1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1065213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3224213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3069479" y="1689101"/>
            <a:ext cx="144041" cy="377825"/>
          </a:xfrm>
          <a:prstGeom prst="upArrow">
            <a:avLst>
              <a:gd name="adj1" fmla="val 50000"/>
              <a:gd name="adj2" fmla="val 100555"/>
            </a:avLst>
          </a:prstGeom>
          <a:solidFill>
            <a:schemeClr val="accent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313363" y="5300663"/>
            <a:ext cx="1655762" cy="288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fr-FR" altLang="fr-FR" sz="1400" b="1" baseline="30000">
                <a:solidFill>
                  <a:schemeClr val="tx1"/>
                </a:solidFill>
                <a:latin typeface="Calibri" panose="020F0502020204030204" pitchFamily="34" charset="0"/>
              </a:rPr>
              <a:t>nde</a:t>
            </a: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 Prof.</a:t>
            </a: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5384800" y="4497388"/>
            <a:ext cx="1512888" cy="360362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1ère Prof.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5313363" y="3284538"/>
            <a:ext cx="1582737" cy="360362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Terminale Prof</a:t>
            </a:r>
            <a:r>
              <a:rPr lang="fr-FR" altLang="fr-FR" sz="1400" b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318" name="Oval 30"/>
          <p:cNvSpPr>
            <a:spLocks noChangeArrowheads="1"/>
          </p:cNvSpPr>
          <p:nvPr/>
        </p:nvSpPr>
        <p:spPr bwMode="auto">
          <a:xfrm>
            <a:off x="5240338" y="2060575"/>
            <a:ext cx="1800225" cy="7207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Bac Professionnel</a:t>
            </a:r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H="1" flipV="1">
            <a:off x="4737098" y="1524000"/>
            <a:ext cx="576264" cy="6810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5961063" y="1268413"/>
            <a:ext cx="720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6105525" y="49418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V="1">
            <a:off x="6105525" y="36449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8624888" y="48688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V="1">
            <a:off x="8624888" y="4076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V="1">
            <a:off x="6105525" y="278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26" name="Oval 39"/>
          <p:cNvSpPr>
            <a:spLocks noChangeArrowheads="1"/>
          </p:cNvSpPr>
          <p:nvPr/>
        </p:nvSpPr>
        <p:spPr bwMode="auto">
          <a:xfrm>
            <a:off x="7761288" y="2060575"/>
            <a:ext cx="1655762" cy="7207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BMA, BP ( 2ans)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Calibri" panose="020F0502020204030204" pitchFamily="34" charset="0"/>
              </a:rPr>
              <a:t> MC ( 1 an)</a:t>
            </a:r>
          </a:p>
        </p:txBody>
      </p:sp>
      <p:sp>
        <p:nvSpPr>
          <p:cNvPr id="12327" name="Line 41"/>
          <p:cNvSpPr>
            <a:spLocks noChangeShapeType="1"/>
          </p:cNvSpPr>
          <p:nvPr/>
        </p:nvSpPr>
        <p:spPr bwMode="auto">
          <a:xfrm flipH="1" flipV="1">
            <a:off x="7185025" y="1268413"/>
            <a:ext cx="1008063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28" name="Line 42"/>
          <p:cNvSpPr>
            <a:spLocks noChangeShapeType="1"/>
          </p:cNvSpPr>
          <p:nvPr/>
        </p:nvSpPr>
        <p:spPr bwMode="auto">
          <a:xfrm flipV="1">
            <a:off x="8624888" y="27813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29" name="Line 43"/>
          <p:cNvSpPr>
            <a:spLocks noChangeShapeType="1"/>
          </p:cNvSpPr>
          <p:nvPr/>
        </p:nvSpPr>
        <p:spPr bwMode="auto">
          <a:xfrm flipH="1">
            <a:off x="6897688" y="4005263"/>
            <a:ext cx="1150937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30" name="Line 44"/>
          <p:cNvSpPr>
            <a:spLocks noChangeShapeType="1"/>
          </p:cNvSpPr>
          <p:nvPr/>
        </p:nvSpPr>
        <p:spPr bwMode="auto">
          <a:xfrm flipH="1" flipV="1">
            <a:off x="7761288" y="1268413"/>
            <a:ext cx="8636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33" name="Rectangle 49"/>
          <p:cNvSpPr>
            <a:spLocks noChangeArrowheads="1"/>
          </p:cNvSpPr>
          <p:nvPr/>
        </p:nvSpPr>
        <p:spPr bwMode="auto">
          <a:xfrm>
            <a:off x="66675" y="3968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AutoShape 26"/>
          <p:cNvSpPr>
            <a:spLocks noChangeArrowheads="1"/>
          </p:cNvSpPr>
          <p:nvPr/>
        </p:nvSpPr>
        <p:spPr bwMode="auto">
          <a:xfrm>
            <a:off x="1052726" y="1697037"/>
            <a:ext cx="144041" cy="377825"/>
          </a:xfrm>
          <a:prstGeom prst="upArrow">
            <a:avLst>
              <a:gd name="adj1" fmla="val 50000"/>
              <a:gd name="adj2" fmla="val 100555"/>
            </a:avLst>
          </a:prstGeom>
          <a:solidFill>
            <a:schemeClr val="accent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72" y="332656"/>
            <a:ext cx="9145016" cy="792088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Bac STD2A- Sciences et technologies design et arts appliqués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black">
          <a:xfrm>
            <a:off x="200472" y="3499513"/>
            <a:ext cx="9145016" cy="64807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fr-FR" sz="1800" dirty="0"/>
              <a:t>BAC </a:t>
            </a:r>
            <a:r>
              <a:rPr lang="fr-FR" sz="1800" dirty="0" smtClean="0"/>
              <a:t>S2TMD – Sciences et technologie du théâtre, de la musique et de la danse</a:t>
            </a:r>
            <a:endParaRPr lang="fr-FR" sz="18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78645322"/>
              </p:ext>
            </p:extLst>
          </p:nvPr>
        </p:nvGraphicFramePr>
        <p:xfrm>
          <a:off x="-17094" y="1477016"/>
          <a:ext cx="8786518" cy="181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607973304"/>
              </p:ext>
            </p:extLst>
          </p:nvPr>
        </p:nvGraphicFramePr>
        <p:xfrm>
          <a:off x="704528" y="4816848"/>
          <a:ext cx="7690836" cy="203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488504" y="4284565"/>
            <a:ext cx="9106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fr-FR" alt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 Spécialités : Théâtre / Musique / Danse</a:t>
            </a:r>
            <a:endParaRPr lang="fr-FR" altLang="fr-F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495221" y="275144"/>
            <a:ext cx="8913971" cy="49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3599" u="sng">
                <a:solidFill>
                  <a:srgbClr val="3399FF"/>
                </a:solidFill>
                <a:latin typeface="Calibri" panose="020F0502020204030204" pitchFamily="34" charset="0"/>
              </a:rPr>
              <a:t>La procédure d’orientation et d’affectation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380939" y="837029"/>
            <a:ext cx="9028253" cy="528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3399FF"/>
              </a:buClr>
              <a:buFont typeface="Calibri" panose="020F0502020204030204" pitchFamily="34" charset="0"/>
              <a:buChar char="•"/>
            </a:pPr>
            <a:r>
              <a:rPr lang="fr-FR" altLang="fr-FR" sz="2000" b="1" dirty="0">
                <a:solidFill>
                  <a:srgbClr val="3399FF"/>
                </a:solidFill>
                <a:latin typeface="Calibri" panose="020F0502020204030204" pitchFamily="34" charset="0"/>
              </a:rPr>
              <a:t>Important: ne pas confondre orientation </a:t>
            </a:r>
            <a:r>
              <a:rPr lang="fr-FR" altLang="fr-FR" sz="2000" dirty="0">
                <a:latin typeface="Calibri" panose="020F0502020204030204" pitchFamily="34" charset="0"/>
              </a:rPr>
              <a:t>(projets de l’élève , intentions d’orientation - avis du conseil de classe) </a:t>
            </a:r>
            <a:r>
              <a:rPr lang="fr-FR" altLang="fr-FR" sz="2000" b="1" dirty="0">
                <a:solidFill>
                  <a:srgbClr val="3399FF"/>
                </a:solidFill>
                <a:latin typeface="Calibri" panose="020F0502020204030204" pitchFamily="34" charset="0"/>
              </a:rPr>
              <a:t>et affectation  </a:t>
            </a:r>
            <a:r>
              <a:rPr lang="fr-FR" altLang="fr-FR" sz="2000" dirty="0">
                <a:latin typeface="Calibri" panose="020F0502020204030204" pitchFamily="34" charset="0"/>
              </a:rPr>
              <a:t>( place accordée à l’élève dans un établissement)</a:t>
            </a:r>
          </a:p>
          <a:p>
            <a:pPr>
              <a:spcBef>
                <a:spcPts val="500"/>
              </a:spcBef>
              <a:buFont typeface="Calibri" panose="020F0502020204030204" pitchFamily="34" charset="0"/>
              <a:buChar char="•"/>
            </a:pPr>
            <a:r>
              <a:rPr lang="fr-FR" altLang="fr-FR" sz="2000" u="sng" dirty="0">
                <a:latin typeface="Calibri" panose="020F0502020204030204" pitchFamily="34" charset="0"/>
              </a:rPr>
              <a:t>2</a:t>
            </a:r>
            <a:r>
              <a:rPr lang="fr-FR" altLang="fr-FR" sz="2000" u="sng" baseline="30000" dirty="0">
                <a:latin typeface="Calibri" panose="020F0502020204030204" pitchFamily="34" charset="0"/>
              </a:rPr>
              <a:t>ème</a:t>
            </a:r>
            <a:r>
              <a:rPr lang="fr-FR" altLang="fr-FR" sz="2000" u="sng" dirty="0">
                <a:latin typeface="Calibri" panose="020F0502020204030204" pitchFamily="34" charset="0"/>
              </a:rPr>
              <a:t> trimestre</a:t>
            </a:r>
            <a:r>
              <a:rPr lang="fr-FR" altLang="fr-FR" sz="2000" dirty="0">
                <a:latin typeface="Calibri" panose="020F0502020204030204" pitchFamily="34" charset="0"/>
              </a:rPr>
              <a:t>- vœux provisoires , la famille indique les voies d’orientation souhaitées  / le conseil de classe donne un avis provisoire d’orientation</a:t>
            </a:r>
          </a:p>
          <a:p>
            <a:pPr>
              <a:spcBef>
                <a:spcPts val="500"/>
              </a:spcBef>
              <a:buFont typeface="Calibri" panose="020F0502020204030204" pitchFamily="34" charset="0"/>
              <a:buChar char="•"/>
            </a:pPr>
            <a:r>
              <a:rPr lang="fr-FR" altLang="fr-FR" sz="2000" u="sng" dirty="0">
                <a:latin typeface="Calibri" panose="020F0502020204030204" pitchFamily="34" charset="0"/>
              </a:rPr>
              <a:t>3</a:t>
            </a:r>
            <a:r>
              <a:rPr lang="fr-FR" altLang="fr-FR" sz="2000" u="sng" baseline="30000" dirty="0">
                <a:latin typeface="Calibri" panose="020F0502020204030204" pitchFamily="34" charset="0"/>
              </a:rPr>
              <a:t>ème</a:t>
            </a:r>
            <a:r>
              <a:rPr lang="fr-FR" altLang="fr-FR" sz="2000" u="sng" dirty="0">
                <a:latin typeface="Calibri" panose="020F0502020204030204" pitchFamily="34" charset="0"/>
              </a:rPr>
              <a:t> trimestre: </a:t>
            </a:r>
            <a:r>
              <a:rPr lang="fr-FR" altLang="fr-FR" sz="2000" dirty="0">
                <a:latin typeface="Calibri" panose="020F0502020204030204" pitchFamily="34" charset="0"/>
              </a:rPr>
              <a:t>vœux définitifs, la famille indique les voies </a:t>
            </a:r>
            <a:r>
              <a:rPr lang="fr-FR" altLang="fr-FR" sz="2000" b="1" dirty="0">
                <a:solidFill>
                  <a:srgbClr val="3399FF"/>
                </a:solidFill>
                <a:latin typeface="Calibri" panose="020F0502020204030204" pitchFamily="34" charset="0"/>
              </a:rPr>
              <a:t>d’orientation</a:t>
            </a:r>
            <a:r>
              <a:rPr lang="fr-FR" altLang="fr-FR" sz="2000" dirty="0">
                <a:latin typeface="Calibri" panose="020F0502020204030204" pitchFamily="34" charset="0"/>
              </a:rPr>
              <a:t> souhaitées  / et fait des vœux </a:t>
            </a:r>
            <a:r>
              <a:rPr lang="fr-FR" altLang="fr-FR" sz="2000" b="1" dirty="0">
                <a:solidFill>
                  <a:srgbClr val="3399FF"/>
                </a:solidFill>
                <a:latin typeface="Calibri" panose="020F0502020204030204" pitchFamily="34" charset="0"/>
              </a:rPr>
              <a:t>d’affectation  </a:t>
            </a:r>
            <a:r>
              <a:rPr lang="fr-FR" altLang="fr-FR" sz="1800" b="1" dirty="0">
                <a:solidFill>
                  <a:srgbClr val="3399FF"/>
                </a:solidFill>
                <a:latin typeface="Calibri" panose="020F0502020204030204" pitchFamily="34" charset="0"/>
              </a:rPr>
              <a:t>( classes et /ou spécialités souhaitées   &amp; établissements) 10  vœux possibles pour la voie pro 3</a:t>
            </a:r>
            <a:r>
              <a:rPr lang="fr-FR" altLang="fr-FR" sz="1800" b="1" dirty="0" smtClean="0">
                <a:solidFill>
                  <a:srgbClr val="3399FF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800" b="1" dirty="0">
                <a:solidFill>
                  <a:srgbClr val="3399FF"/>
                </a:solidFill>
                <a:latin typeface="Calibri" panose="020F0502020204030204" pitchFamily="34" charset="0"/>
              </a:rPr>
              <a:t>vœux de lycée pro la voie GT</a:t>
            </a:r>
          </a:p>
          <a:p>
            <a:pPr>
              <a:spcBef>
                <a:spcPts val="500"/>
              </a:spcBef>
              <a:buFont typeface="Calibri" panose="020F0502020204030204" pitchFamily="34" charset="0"/>
              <a:buChar char="•"/>
            </a:pPr>
            <a:r>
              <a:rPr lang="fr-FR" altLang="fr-FR" sz="2000" dirty="0">
                <a:latin typeface="Calibri" panose="020F0502020204030204" pitchFamily="34" charset="0"/>
              </a:rPr>
              <a:t>commissions d’affectation –fin juin : l’élève et sa famille sont informés du résultat de leurs demandes. Inscription dans l’établissement d’affectation </a:t>
            </a:r>
          </a:p>
        </p:txBody>
      </p:sp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6104547" y="4221037"/>
            <a:ext cx="3304645" cy="1152340"/>
          </a:xfrm>
          <a:custGeom>
            <a:avLst/>
            <a:gdLst>
              <a:gd name="T0" fmla="*/ 192091 w 3305175"/>
              <a:gd name="T1" fmla="*/ 0 h 1152525"/>
              <a:gd name="T2" fmla="*/ 3113084 w 3305175"/>
              <a:gd name="T3" fmla="*/ 0 h 1152525"/>
              <a:gd name="T4" fmla="*/ 3305175 w 3305175"/>
              <a:gd name="T5" fmla="*/ 192091 h 1152525"/>
              <a:gd name="T6" fmla="*/ 3305175 w 3305175"/>
              <a:gd name="T7" fmla="*/ 1152525 h 1152525"/>
              <a:gd name="T8" fmla="*/ 3305175 w 3305175"/>
              <a:gd name="T9" fmla="*/ 1152525 h 1152525"/>
              <a:gd name="T10" fmla="*/ 0 w 3305175"/>
              <a:gd name="T11" fmla="*/ 1152525 h 1152525"/>
              <a:gd name="T12" fmla="*/ 0 w 3305175"/>
              <a:gd name="T13" fmla="*/ 1152525 h 1152525"/>
              <a:gd name="T14" fmla="*/ 0 w 3305175"/>
              <a:gd name="T15" fmla="*/ 192091 h 1152525"/>
              <a:gd name="T16" fmla="*/ 192091 w 3305175"/>
              <a:gd name="T17" fmla="*/ 0 h 11525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05175"/>
              <a:gd name="T28" fmla="*/ 0 h 1152525"/>
              <a:gd name="T29" fmla="*/ 3305175 w 3305175"/>
              <a:gd name="T30" fmla="*/ 1152525 h 11525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05175" h="1152525">
                <a:moveTo>
                  <a:pt x="192091" y="0"/>
                </a:moveTo>
                <a:lnTo>
                  <a:pt x="3113084" y="0"/>
                </a:lnTo>
                <a:cubicBezTo>
                  <a:pt x="3219173" y="0"/>
                  <a:pt x="3305175" y="86002"/>
                  <a:pt x="3305175" y="192091"/>
                </a:cubicBezTo>
                <a:lnTo>
                  <a:pt x="3305175" y="1152525"/>
                </a:lnTo>
                <a:lnTo>
                  <a:pt x="0" y="1152525"/>
                </a:lnTo>
                <a:lnTo>
                  <a:pt x="0" y="192091"/>
                </a:lnTo>
                <a:cubicBezTo>
                  <a:pt x="0" y="86002"/>
                  <a:pt x="86002" y="0"/>
                  <a:pt x="192091" y="0"/>
                </a:cubicBez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6" tIns="46793" rIns="89986" bIns="46793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400" b="1" i="1">
                <a:solidFill>
                  <a:srgbClr val="FF0000"/>
                </a:solidFill>
              </a:rPr>
              <a:t>Service Orientation en ligne via educonnect</a:t>
            </a:r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0" y="4127388"/>
            <a:ext cx="4464921" cy="267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1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de l’orientation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704528" y="1052736"/>
            <a:ext cx="2231160" cy="460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trimestre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88505" y="1844824"/>
            <a:ext cx="2665413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Vœux provisoires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de la famille et de l’élève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88505" y="3068960"/>
            <a:ext cx="2665413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Propositions provisoires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du conseil de classe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512841" y="1700808"/>
            <a:ext cx="2663825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Vœux définitifs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de la famille et de l’élève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512841" y="2996953"/>
            <a:ext cx="2663825" cy="6492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Avis définitifs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du conseil de classe</a:t>
            </a:r>
          </a:p>
        </p:txBody>
      </p:sp>
      <p:sp>
        <p:nvSpPr>
          <p:cNvPr id="11" name="Flèche droite 10"/>
          <p:cNvSpPr/>
          <p:nvPr/>
        </p:nvSpPr>
        <p:spPr>
          <a:xfrm rot="5400000" flipV="1">
            <a:off x="4430589" y="3996308"/>
            <a:ext cx="792162" cy="287338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016896" y="4797152"/>
            <a:ext cx="1511300" cy="6477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 rot="5400000" flipV="1">
            <a:off x="4557018" y="5553174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3584848" y="5876752"/>
            <a:ext cx="2519362" cy="9366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Décision d’orientation</a:t>
            </a:r>
          </a:p>
        </p:txBody>
      </p:sp>
      <p:sp>
        <p:nvSpPr>
          <p:cNvPr id="15" name="Ellipse 14"/>
          <p:cNvSpPr/>
          <p:nvPr/>
        </p:nvSpPr>
        <p:spPr>
          <a:xfrm>
            <a:off x="560513" y="5876752"/>
            <a:ext cx="2519363" cy="9366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Affectation</a:t>
            </a:r>
          </a:p>
        </p:txBody>
      </p:sp>
      <p:sp>
        <p:nvSpPr>
          <p:cNvPr id="16" name="Flèche droite 15"/>
          <p:cNvSpPr/>
          <p:nvPr/>
        </p:nvSpPr>
        <p:spPr>
          <a:xfrm rot="10800000">
            <a:off x="3152801" y="6273948"/>
            <a:ext cx="287337" cy="179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 rot="5400000" flipV="1">
            <a:off x="1568401" y="2781151"/>
            <a:ext cx="323850" cy="1793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6177136" y="3212976"/>
            <a:ext cx="576064" cy="179388"/>
          </a:xfrm>
          <a:prstGeom prst="rightArrow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6753200" y="2852936"/>
            <a:ext cx="2160240" cy="647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DESACCORD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 rot="5400000" flipV="1">
            <a:off x="7581701" y="3573239"/>
            <a:ext cx="323850" cy="17938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6248276" y="3861048"/>
            <a:ext cx="3097212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Entretien de la famille avec le chef d’établissement</a:t>
            </a:r>
          </a:p>
        </p:txBody>
      </p:sp>
      <p:sp>
        <p:nvSpPr>
          <p:cNvPr id="22" name="Flèche droite 21"/>
          <p:cNvSpPr/>
          <p:nvPr/>
        </p:nvSpPr>
        <p:spPr>
          <a:xfrm rot="5400000" flipV="1">
            <a:off x="6582512" y="4788006"/>
            <a:ext cx="413383" cy="216024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Flèche droite 22"/>
          <p:cNvSpPr/>
          <p:nvPr/>
        </p:nvSpPr>
        <p:spPr>
          <a:xfrm rot="5400000" flipV="1">
            <a:off x="8301781" y="4797562"/>
            <a:ext cx="431356" cy="179386"/>
          </a:xfrm>
          <a:prstGeom prst="rightArrow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5961113" y="5156424"/>
            <a:ext cx="1584176" cy="5048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7689304" y="5157193"/>
            <a:ext cx="1835696" cy="5048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DESACCORD</a:t>
            </a:r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Flèche droite 25"/>
          <p:cNvSpPr/>
          <p:nvPr/>
        </p:nvSpPr>
        <p:spPr>
          <a:xfrm rot="5400000" flipV="1">
            <a:off x="8301781" y="5823968"/>
            <a:ext cx="431356" cy="179386"/>
          </a:xfrm>
          <a:prstGeom prst="rightArrow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7653784" y="6165304"/>
            <a:ext cx="1763712" cy="6477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Commission d’appel </a:t>
            </a:r>
          </a:p>
        </p:txBody>
      </p:sp>
      <p:sp>
        <p:nvSpPr>
          <p:cNvPr id="28" name="Flèche droite 27"/>
          <p:cNvSpPr/>
          <p:nvPr/>
        </p:nvSpPr>
        <p:spPr>
          <a:xfrm rot="10800000">
            <a:off x="6464523" y="6309320"/>
            <a:ext cx="100875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9" name="Flèche droite 28"/>
          <p:cNvSpPr/>
          <p:nvPr/>
        </p:nvSpPr>
        <p:spPr>
          <a:xfrm rot="5400000" flipV="1">
            <a:off x="4664745" y="2709143"/>
            <a:ext cx="323850" cy="1793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0" name="Espace réservé du contenu 4"/>
          <p:cNvSpPr txBox="1">
            <a:spLocks/>
          </p:cNvSpPr>
          <p:nvPr/>
        </p:nvSpPr>
        <p:spPr>
          <a:xfrm>
            <a:off x="3656856" y="1052736"/>
            <a:ext cx="2231160" cy="460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320040" indent="-32004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fr-FR" sz="1800" dirty="0" smtClean="0"/>
              <a:t>3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</a:t>
            </a:r>
            <a:r>
              <a:rPr lang="fr-FR" sz="1800" dirty="0"/>
              <a:t>t</a:t>
            </a:r>
            <a:r>
              <a:rPr lang="fr-FR" sz="1800" dirty="0" smtClean="0"/>
              <a:t>rimestre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331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8624" y="188640"/>
            <a:ext cx="6432550" cy="735608"/>
          </a:xfrm>
        </p:spPr>
        <p:txBody>
          <a:bodyPr/>
          <a:lstStyle/>
          <a:p>
            <a:r>
              <a:rPr lang="fr-FR" dirty="0" smtClean="0"/>
              <a:t>Ressources sur l’orientation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6496" y="1096504"/>
            <a:ext cx="6432550" cy="2980568"/>
          </a:xfrm>
        </p:spPr>
        <p:txBody>
          <a:bodyPr/>
          <a:lstStyle/>
          <a:p>
            <a:r>
              <a:rPr lang="fr-FR" dirty="0">
                <a:solidFill>
                  <a:srgbClr val="3399FF"/>
                </a:solidFill>
              </a:rPr>
              <a:t>https://</a:t>
            </a:r>
            <a:r>
              <a:rPr lang="fr-FR" dirty="0" smtClean="0">
                <a:solidFill>
                  <a:srgbClr val="3399FF"/>
                </a:solidFill>
              </a:rPr>
              <a:t>www.onisep.fr</a:t>
            </a:r>
            <a:endParaRPr lang="fr-FR" dirty="0" smtClean="0">
              <a:solidFill>
                <a:srgbClr val="3399FF"/>
              </a:solidFill>
            </a:endParaRPr>
          </a:p>
          <a:p>
            <a:r>
              <a:rPr lang="fr-FR" dirty="0">
                <a:solidFill>
                  <a:srgbClr val="3399FF"/>
                </a:solidFill>
              </a:rPr>
              <a:t>https://</a:t>
            </a:r>
            <a:r>
              <a:rPr lang="fr-FR" dirty="0" smtClean="0">
                <a:solidFill>
                  <a:srgbClr val="3399FF"/>
                </a:solidFill>
              </a:rPr>
              <a:t>www.cidj.com</a:t>
            </a:r>
            <a:endParaRPr lang="fr-FR" dirty="0" smtClean="0">
              <a:solidFill>
                <a:srgbClr val="3399FF"/>
              </a:solidFill>
            </a:endParaRPr>
          </a:p>
          <a:p>
            <a:r>
              <a:rPr lang="fr-FR" dirty="0">
                <a:solidFill>
                  <a:srgbClr val="3399FF"/>
                </a:solidFill>
              </a:rPr>
              <a:t>https://www.horizons21.fr</a:t>
            </a:r>
            <a:r>
              <a:rPr lang="fr-FR" dirty="0" smtClean="0">
                <a:solidFill>
                  <a:srgbClr val="3399FF"/>
                </a:solidFill>
              </a:rPr>
              <a:t>/</a:t>
            </a:r>
          </a:p>
          <a:p>
            <a:r>
              <a:rPr lang="fr-FR" dirty="0">
                <a:solidFill>
                  <a:srgbClr val="3399FF"/>
                </a:solidFill>
              </a:rPr>
              <a:t>https://</a:t>
            </a:r>
            <a:r>
              <a:rPr lang="fr-FR" dirty="0" smtClean="0">
                <a:solidFill>
                  <a:srgbClr val="3399FF"/>
                </a:solidFill>
              </a:rPr>
              <a:t>www.secondes-premieres2022-2023.fr</a:t>
            </a:r>
            <a:endParaRPr lang="fr-FR" dirty="0" smtClean="0">
              <a:solidFill>
                <a:srgbClr val="3399FF"/>
              </a:solidFill>
            </a:endParaRPr>
          </a:p>
          <a:p>
            <a:r>
              <a:rPr lang="fr-FR" dirty="0">
                <a:solidFill>
                  <a:srgbClr val="3399FF"/>
                </a:solidFill>
              </a:rPr>
              <a:t>https://</a:t>
            </a:r>
            <a:r>
              <a:rPr lang="fr-FR" dirty="0" smtClean="0">
                <a:solidFill>
                  <a:srgbClr val="3399FF"/>
                </a:solidFill>
              </a:rPr>
              <a:t>www.choisirmonmetier-paysdelaloire.fr</a:t>
            </a:r>
          </a:p>
          <a:p>
            <a:r>
              <a:rPr lang="fr-FR" u="sng" dirty="0">
                <a:solidFill>
                  <a:srgbClr val="3399FF"/>
                </a:solidFill>
                <a:hlinkClick r:id="rId2"/>
              </a:rPr>
              <a:t>https://</a:t>
            </a:r>
            <a:r>
              <a:rPr lang="fr-FR" u="sng" dirty="0" smtClean="0">
                <a:solidFill>
                  <a:srgbClr val="3399FF"/>
                </a:solidFill>
                <a:hlinkClick r:id="rId2"/>
              </a:rPr>
              <a:t>www.nouvelle-voiepro.fr</a:t>
            </a:r>
            <a:endParaRPr lang="fr-FR" u="sng" dirty="0" smtClean="0">
              <a:solidFill>
                <a:srgbClr val="3399FF"/>
              </a:solidFill>
            </a:endParaRPr>
          </a:p>
          <a:p>
            <a:r>
              <a:rPr lang="fr-FR" dirty="0">
                <a:solidFill>
                  <a:srgbClr val="3399FF"/>
                </a:solidFill>
              </a:rPr>
              <a:t>https://</a:t>
            </a:r>
            <a:r>
              <a:rPr lang="fr-FR" dirty="0" smtClean="0">
                <a:solidFill>
                  <a:srgbClr val="3399FF"/>
                </a:solidFill>
              </a:rPr>
              <a:t>affectation3e.phm.education.gouv.fr</a:t>
            </a:r>
            <a:endParaRPr lang="fr-FR" dirty="0">
              <a:solidFill>
                <a:srgbClr val="3399FF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280592" y="4077072"/>
            <a:ext cx="7148664" cy="29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r-FR" sz="3500" b="1" i="1" dirty="0" smtClean="0"/>
              <a:t>CIO du Mans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sz="1400" dirty="0" smtClean="0"/>
              <a:t>Du </a:t>
            </a:r>
            <a:r>
              <a:rPr lang="fr-FR" sz="1400" dirty="0"/>
              <a:t>lundi au vendredi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sz="1400" dirty="0"/>
              <a:t>09h à 12h et13h30 à 17h30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sz="1400" dirty="0"/>
              <a:t>(Sauf les lundis matins)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sz="1400" dirty="0"/>
              <a:t>Sur RDV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sz="1400" dirty="0"/>
              <a:t>Ouvert pendant les vacances scolaires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sz="1400" dirty="0"/>
              <a:t>02.43.82.55.11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sz="1400" dirty="0"/>
              <a:t>28 place de l’Eperon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sz="1400" dirty="0"/>
              <a:t>Le Mans</a:t>
            </a:r>
          </a:p>
        </p:txBody>
      </p:sp>
    </p:spTree>
    <p:extLst>
      <p:ext uri="{BB962C8B-B14F-4D97-AF65-F5344CB8AC3E}">
        <p14:creationId xmlns:p14="http://schemas.microsoft.com/office/powerpoint/2010/main" val="19321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voie Professionnelle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7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631920" y="864720"/>
            <a:ext cx="8641080" cy="104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 anchor="b"/>
          <a:lstStyle/>
          <a:p>
            <a:pPr algn="ctr">
              <a:lnSpc>
                <a:spcPct val="100000"/>
              </a:lnSpc>
            </a:pPr>
            <a:r>
              <a:rPr lang="fr-FR" sz="3600" b="1" spc="-1">
                <a:solidFill>
                  <a:srgbClr val="0293E0"/>
                </a:solidFill>
                <a:latin typeface="Constantia"/>
                <a:ea typeface="Lucida Sans Unicode"/>
              </a:rPr>
              <a:t>La Voie Professionnelle… pour qui ?</a:t>
            </a:r>
            <a:endParaRPr lang="fr-FR" sz="3600" spc="-1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838200" y="2307600"/>
            <a:ext cx="8228160" cy="482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3600" indent="-268560"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lang="fr-FR" sz="2000" spc="-1">
                <a:solidFill>
                  <a:srgbClr val="000000"/>
                </a:solidFill>
                <a:latin typeface="Constantia"/>
                <a:ea typeface="Lucida Sans Unicode"/>
              </a:rPr>
              <a:t>Pour les élèves qui souhaitent </a:t>
            </a:r>
            <a:r>
              <a:rPr lang="fr-FR" sz="2000" spc="-1">
                <a:solidFill>
                  <a:srgbClr val="0293E0"/>
                </a:solidFill>
                <a:latin typeface="Constantia"/>
                <a:ea typeface="Lucida Sans Unicode"/>
              </a:rPr>
              <a:t>entreprendre des  études</a:t>
            </a:r>
            <a:r>
              <a:rPr lang="fr-FR" sz="2000" spc="-1">
                <a:solidFill>
                  <a:srgbClr val="2D83F4"/>
                </a:solidFill>
                <a:latin typeface="Constantia"/>
                <a:ea typeface="Lucida Sans Unicode"/>
              </a:rPr>
              <a:t> </a:t>
            </a:r>
            <a:r>
              <a:rPr lang="fr-FR" sz="2000" spc="-1">
                <a:solidFill>
                  <a:srgbClr val="0293E0"/>
                </a:solidFill>
                <a:latin typeface="Constantia"/>
                <a:ea typeface="Lucida Sans Unicode"/>
              </a:rPr>
              <a:t>plus concrètes </a:t>
            </a:r>
            <a:r>
              <a:rPr lang="fr-FR" sz="2000" spc="-1">
                <a:solidFill>
                  <a:srgbClr val="000000"/>
                </a:solidFill>
                <a:latin typeface="Constantia"/>
                <a:ea typeface="Lucida Sans Unicode"/>
              </a:rPr>
              <a:t>et avec plus de travaux réalisés en équipe.</a:t>
            </a:r>
            <a:endParaRPr lang="fr-FR" sz="2000" spc="-1">
              <a:latin typeface="Arial"/>
            </a:endParaRPr>
          </a:p>
          <a:p>
            <a:pPr marL="365040" indent="-268560">
              <a:spcBef>
                <a:spcPts val="499"/>
              </a:spcBef>
            </a:pPr>
            <a:endParaRPr lang="fr-FR" sz="2000" spc="-1">
              <a:latin typeface="Arial"/>
            </a:endParaRPr>
          </a:p>
          <a:p>
            <a:pPr marL="363600" indent="-268560"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lang="fr-FR" sz="2000" spc="-1">
                <a:solidFill>
                  <a:srgbClr val="000000"/>
                </a:solidFill>
                <a:latin typeface="Constantia"/>
                <a:ea typeface="Lucida Sans Unicode"/>
              </a:rPr>
              <a:t>Pour les élèves qui ont </a:t>
            </a:r>
            <a:r>
              <a:rPr lang="fr-FR" sz="2000" spc="-1">
                <a:solidFill>
                  <a:srgbClr val="0293E0"/>
                </a:solidFill>
                <a:latin typeface="Constantia"/>
                <a:ea typeface="Lucida Sans Unicode"/>
              </a:rPr>
              <a:t>envie de découvrir et d’être confronté au monde du travail </a:t>
            </a:r>
            <a:r>
              <a:rPr lang="fr-FR" sz="2000" spc="-1">
                <a:solidFill>
                  <a:srgbClr val="000000"/>
                </a:solidFill>
                <a:latin typeface="Constantia"/>
                <a:ea typeface="Lucida Sans Unicode"/>
              </a:rPr>
              <a:t>grâce à des périodes de formation en entreprise.</a:t>
            </a:r>
            <a:endParaRPr lang="fr-FR" sz="2000" spc="-1">
              <a:latin typeface="Arial"/>
            </a:endParaRPr>
          </a:p>
          <a:p>
            <a:pPr marL="365040" indent="-268560">
              <a:spcBef>
                <a:spcPts val="499"/>
              </a:spcBef>
            </a:pPr>
            <a:endParaRPr lang="fr-FR" sz="2000" spc="-1">
              <a:latin typeface="Arial"/>
            </a:endParaRPr>
          </a:p>
          <a:p>
            <a:pPr marL="363600" indent="-268560"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lang="fr-FR" sz="2000" spc="-1">
                <a:solidFill>
                  <a:srgbClr val="000000"/>
                </a:solidFill>
                <a:latin typeface="Constantia"/>
                <a:ea typeface="Lucida Sans Unicode"/>
              </a:rPr>
              <a:t>Pour les élèves qui envisagent </a:t>
            </a:r>
            <a:r>
              <a:rPr lang="fr-FR" sz="2000" spc="-1">
                <a:solidFill>
                  <a:srgbClr val="0293E0"/>
                </a:solidFill>
                <a:latin typeface="Constantia"/>
                <a:ea typeface="Lucida Sans Unicode"/>
              </a:rPr>
              <a:t>d’obtenir un diplôme qui leur permet d’entrer sur le marché du travail</a:t>
            </a:r>
            <a:r>
              <a:rPr lang="fr-FR" sz="2000" spc="-1">
                <a:solidFill>
                  <a:srgbClr val="2D83F4"/>
                </a:solidFill>
                <a:latin typeface="Constantia"/>
                <a:ea typeface="Lucida Sans Unicode"/>
              </a:rPr>
              <a:t> </a:t>
            </a:r>
            <a:r>
              <a:rPr lang="fr-FR" sz="2000" spc="-1">
                <a:solidFill>
                  <a:srgbClr val="000000"/>
                </a:solidFill>
                <a:latin typeface="Constantia"/>
                <a:ea typeface="Lucida Sans Unicode"/>
              </a:rPr>
              <a:t>en étant qualifié (un CAP ou un Bac professionnel). </a:t>
            </a:r>
            <a:endParaRPr lang="fr-FR" sz="2000" spc="-1">
              <a:latin typeface="Arial"/>
            </a:endParaRPr>
          </a:p>
          <a:p>
            <a:pPr marL="93600">
              <a:spcBef>
                <a:spcPts val="499"/>
              </a:spcBef>
            </a:pPr>
            <a:endParaRPr lang="fr-FR" sz="2000" spc="-1">
              <a:latin typeface="Arial"/>
            </a:endParaRPr>
          </a:p>
          <a:p>
            <a:pPr marL="365040" indent="-268560">
              <a:spcBef>
                <a:spcPts val="499"/>
              </a:spcBef>
            </a:pPr>
            <a:endParaRPr lang="fr-FR" sz="2000" spc="-1">
              <a:latin typeface="Arial"/>
            </a:endParaRPr>
          </a:p>
          <a:p>
            <a:pPr marL="365040" indent="-268560">
              <a:spcBef>
                <a:spcPts val="499"/>
              </a:spcBef>
            </a:pPr>
            <a:endParaRPr lang="fr-FR" sz="2000" spc="-1"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4371960" y="6250320"/>
            <a:ext cx="1160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1CF40A42-1A16-4CEA-BC78-C9CCE9BBC8E1}" type="slidenum">
              <a:rPr lang="fr-FR" sz="1000" spc="-1">
                <a:solidFill>
                  <a:srgbClr val="073E87"/>
                </a:solidFill>
                <a:latin typeface="Candara"/>
                <a:ea typeface="DejaVu Sans"/>
              </a:rPr>
              <a:t>5</a:t>
            </a:fld>
            <a:endParaRPr lang="fr-FR" sz="1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6336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260802" y="5242284"/>
            <a:ext cx="6911372" cy="3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975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 flipV="1">
            <a:off x="1733325" y="794193"/>
            <a:ext cx="1782332" cy="17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975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48DF8AA-EBD3-4D32-AC28-5819DF01D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528245"/>
              </p:ext>
            </p:extLst>
          </p:nvPr>
        </p:nvGraphicFramePr>
        <p:xfrm>
          <a:off x="265012" y="900155"/>
          <a:ext cx="9440516" cy="522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7653" name="Connecteur droit avec flèche 9"/>
          <p:cNvCxnSpPr>
            <a:cxnSpLocks noChangeShapeType="1"/>
          </p:cNvCxnSpPr>
          <p:nvPr/>
        </p:nvCxnSpPr>
        <p:spPr bwMode="auto">
          <a:xfrm>
            <a:off x="4930686" y="3789040"/>
            <a:ext cx="352081" cy="41011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17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73006" y="765602"/>
            <a:ext cx="9286975" cy="578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6" tIns="46793" rIns="89986" bIns="46793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600" b="1" u="sng" dirty="0">
                <a:latin typeface="Calibri" panose="020F0502020204030204" pitchFamily="34" charset="0"/>
              </a:rPr>
              <a:t>Objectif</a:t>
            </a:r>
            <a:r>
              <a:rPr lang="fr-FR" altLang="fr-FR" sz="1600" b="1" dirty="0">
                <a:latin typeface="Calibri" panose="020F0502020204030204" pitchFamily="34" charset="0"/>
              </a:rPr>
              <a:t> </a:t>
            </a:r>
            <a:r>
              <a:rPr lang="fr-FR" altLang="fr-FR" sz="1600" dirty="0">
                <a:latin typeface="Calibri" panose="020F0502020204030204" pitchFamily="34" charset="0"/>
              </a:rPr>
              <a:t>permettre aux élèves de se spécialiser progressivement dans un métier / et d’avoir une connaissance élargie du champ professionnel auquel ils se destinent.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latin typeface="Calibri" panose="020F0502020204030204" pitchFamily="34" charset="0"/>
              </a:rPr>
              <a:t>Une </a:t>
            </a:r>
            <a:r>
              <a:rPr lang="fr-FR" altLang="fr-FR" sz="1600" b="1" dirty="0">
                <a:latin typeface="Calibri" panose="020F0502020204030204" pitchFamily="34" charset="0"/>
              </a:rPr>
              <a:t>famille de métiers </a:t>
            </a:r>
            <a:r>
              <a:rPr lang="fr-FR" altLang="fr-FR" sz="1600" dirty="0">
                <a:latin typeface="Calibri" panose="020F0502020204030204" pitchFamily="34" charset="0"/>
              </a:rPr>
              <a:t>repose sur des compétences professionnelles </a:t>
            </a:r>
            <a:r>
              <a:rPr lang="fr-FR" altLang="fr-FR" sz="1600" b="1" dirty="0">
                <a:latin typeface="Calibri" panose="020F0502020204030204" pitchFamily="34" charset="0"/>
              </a:rPr>
              <a:t>communes </a:t>
            </a:r>
            <a:r>
              <a:rPr lang="fr-FR" altLang="fr-FR" sz="1600" dirty="0">
                <a:latin typeface="Calibri" panose="020F0502020204030204" pitchFamily="34" charset="0"/>
              </a:rPr>
              <a:t>à des spécialités de baccalauréat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400" b="1" u="sng" dirty="0">
                <a:latin typeface="Calibri" panose="020F0502020204030204" pitchFamily="34" charset="0"/>
              </a:rPr>
              <a:t>Offre de formation organisée en famille métiers </a:t>
            </a:r>
            <a:r>
              <a:rPr lang="fr-FR" altLang="fr-FR" sz="1400" b="1" dirty="0">
                <a:latin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200" dirty="0">
                <a:latin typeface="Calibri" panose="020F0502020204030204" pitchFamily="34" charset="0"/>
              </a:rPr>
              <a:t>-  Métiers de la construction durable, du bâtiment et des travaux publics (métallerie, gros œuvre, finitions du bâtiment…)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200" dirty="0">
                <a:latin typeface="Calibri" panose="020F0502020204030204" pitchFamily="34" charset="0"/>
              </a:rPr>
              <a:t>- Métiers de la gestion administrative, du transport et de la logistique (AGORA, logistique et organisation transport marchandises)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200" dirty="0">
                <a:latin typeface="Calibri" panose="020F0502020204030204" pitchFamily="34" charset="0"/>
              </a:rPr>
              <a:t>- Métiers de la relation client (accueil, commerce ou vente)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</a:rPr>
              <a:t>- Métiers des études et de la modélisation numérique du bâtiment (géomètre-topographe, études et économie, assistant en architecture)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</a:rPr>
              <a:t>- Métiers de l’agencement, de la menuiserie et de l’ameublement (menuisier agenceur, fabrication bois, étude et réalisation d’agencement)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</a:rPr>
              <a:t>- Métiers de la maintenance des matériels et des véhicules (voitures, moto, camion, matériel espaces verts…)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</a:rPr>
              <a:t>- Métiers de la réalisation d’ensembles mécaniques et industriels ( usinage, outillage, chaudronnerie industrielle…)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</a:rPr>
              <a:t>- Métiers  des transitions numérique et énergétique (électricité, plomberie-chauffage, systèmes numériques…)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</a:rPr>
              <a:t>- Métiers du pilotage et de la maintenance d’installations automatisées ( maintenance industrielle, pilote de ligne de production…)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</a:rPr>
              <a:t>-Métiers de l'alimentation (boucher, boulanger, poissonnier)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</a:rPr>
              <a:t>-Métiers de l'hôtellerie-restauration (cuisine ou service)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</a:rPr>
              <a:t>-Métiers de la beauté et du bien-être (coiffure, esthétique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  <a:cs typeface="Tahoma" panose="020B0604030504040204" pitchFamily="34" charset="0"/>
              </a:rPr>
              <a:t>- Métiers de la mer (recrutement sur dossier spécifique)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  <a:cs typeface="Tahoma" panose="020B0604030504040204" pitchFamily="34" charset="0"/>
              </a:rPr>
              <a:t>-Métiers de l’aéronautique (1 seule spécialité en </a:t>
            </a:r>
            <a:r>
              <a:rPr lang="fr-FR" altLang="fr-FR" sz="1200" dirty="0" err="1">
                <a:latin typeface="Calibri" panose="020F0502020204030204" pitchFamily="34" charset="0"/>
                <a:cs typeface="Tahoma" panose="020B0604030504040204" pitchFamily="34" charset="0"/>
              </a:rPr>
              <a:t>PdL</a:t>
            </a:r>
            <a:r>
              <a:rPr lang="fr-FR" altLang="fr-FR" sz="1200" dirty="0">
                <a:latin typeface="Calibri" panose="020F050202020403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ts val="400"/>
              </a:spcBef>
              <a:buClrTx/>
            </a:pPr>
            <a:r>
              <a:rPr lang="fr-FR" altLang="fr-FR" sz="1200" dirty="0">
                <a:latin typeface="Calibri" panose="020F0502020204030204" pitchFamily="34" charset="0"/>
                <a:cs typeface="Tahoma" panose="020B0604030504040204" pitchFamily="34" charset="0"/>
              </a:rPr>
              <a:t>-Agriculture  4 familles :  Productions / Nature – Jardin – Paysage-Forêt / Conseil- Vente/ Alimentation- Bio industrie- Laboratoire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>
                <a:latin typeface="Calibri" panose="020F0502020204030204" pitchFamily="34" charset="0"/>
              </a:rPr>
              <a:t>Certains bacs ne sont pas regroupés en famille métiers dans ce cas, </a:t>
            </a:r>
            <a:r>
              <a:rPr lang="fr-FR" altLang="fr-FR" sz="1400" dirty="0">
                <a:latin typeface="Calibri" panose="020F0502020204030204" pitchFamily="34" charset="0"/>
              </a:rPr>
              <a:t>l’élèves choisira </a:t>
            </a:r>
            <a:r>
              <a:rPr lang="fr-FR" altLang="fr-FR" sz="1400" b="1" dirty="0">
                <a:latin typeface="Calibri" panose="020F0502020204030204" pitchFamily="34" charset="0"/>
              </a:rPr>
              <a:t>une spécialité </a:t>
            </a:r>
            <a:r>
              <a:rPr lang="fr-FR" altLang="fr-FR" sz="1400" dirty="0">
                <a:latin typeface="Calibri" panose="020F0502020204030204" pitchFamily="34" charset="0"/>
              </a:rPr>
              <a:t>dès la 2de professionnelle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Calibri" panose="020F0502020204030204" pitchFamily="34" charset="0"/>
              </a:rPr>
              <a:t>( ex les bacs pro du soin à la personne, artisanat et métiers d’art, conducteur de transport routier marchandises, technicien en prothèse dentaire,  technicien constructeur bois, sécurité, …. )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20603" y="260858"/>
            <a:ext cx="7775917" cy="39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6" tIns="46793" rIns="89986" bIns="46793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Calibri" panose="020F0502020204030204" pitchFamily="34" charset="0"/>
              </a:rPr>
              <a:t>Le bac professionnel </a:t>
            </a:r>
          </a:p>
        </p:txBody>
      </p:sp>
    </p:spTree>
    <p:extLst>
      <p:ext uri="{BB962C8B-B14F-4D97-AF65-F5344CB8AC3E}">
        <p14:creationId xmlns:p14="http://schemas.microsoft.com/office/powerpoint/2010/main" val="1960497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849360" y="659160"/>
            <a:ext cx="8228160" cy="13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 anchor="b"/>
          <a:lstStyle/>
          <a:p>
            <a:pPr algn="ctr">
              <a:lnSpc>
                <a:spcPct val="100000"/>
              </a:lnSpc>
            </a:pPr>
            <a:r>
              <a:rPr lang="fr-FR" sz="3600" b="1" spc="-1">
                <a:solidFill>
                  <a:srgbClr val="0293E0"/>
                </a:solidFill>
                <a:latin typeface="Constantia"/>
                <a:ea typeface="Lucida Sans Unicode"/>
              </a:rPr>
              <a:t>Comment et où se déroule la formation professionnelle </a:t>
            </a:r>
            <a:r>
              <a:rPr lang="fr-FR" sz="3600" b="1" spc="-1">
                <a:solidFill>
                  <a:srgbClr val="0293E0"/>
                </a:solidFill>
                <a:latin typeface="Comic Sans MS"/>
                <a:ea typeface="Lucida Sans Unicode"/>
              </a:rPr>
              <a:t>?</a:t>
            </a:r>
            <a:endParaRPr lang="fr-FR" sz="3600" spc="-1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560280" y="1989000"/>
            <a:ext cx="4037040" cy="2590920"/>
          </a:xfrm>
          <a:prstGeom prst="rect">
            <a:avLst/>
          </a:prstGeom>
          <a:noFill/>
          <a:ln w="9360">
            <a:solidFill>
              <a:srgbClr val="0076A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72880" indent="-266760" algn="ctr">
              <a:spcBef>
                <a:spcPts val="499"/>
              </a:spcBef>
            </a:pPr>
            <a:r>
              <a:rPr lang="fr-FR" sz="2000" spc="-1">
                <a:solidFill>
                  <a:srgbClr val="0293E0"/>
                </a:solidFill>
                <a:latin typeface="Candara"/>
                <a:ea typeface="Lucida Sans Unicode"/>
              </a:rPr>
              <a:t>   </a:t>
            </a:r>
            <a:r>
              <a:rPr lang="fr-FR" sz="2000" b="1" spc="-1">
                <a:solidFill>
                  <a:srgbClr val="0293E0"/>
                </a:solidFill>
                <a:latin typeface="Candara"/>
                <a:ea typeface="Lucida Sans Unicode"/>
              </a:rPr>
              <a:t>A temps plein </a:t>
            </a:r>
            <a:endParaRPr lang="fr-FR" sz="2000" spc="-1">
              <a:latin typeface="Arial"/>
            </a:endParaRPr>
          </a:p>
          <a:p>
            <a:pPr marL="272880" indent="-266760" algn="ctr">
              <a:spcBef>
                <a:spcPts val="499"/>
              </a:spcBef>
            </a:pPr>
            <a:r>
              <a:rPr lang="fr-FR" sz="2000" b="1" spc="-1">
                <a:solidFill>
                  <a:srgbClr val="0293E0"/>
                </a:solidFill>
                <a:latin typeface="Candara"/>
                <a:ea typeface="Lucida Sans Unicode"/>
              </a:rPr>
              <a:t>En lycée professionnel</a:t>
            </a:r>
            <a:endParaRPr lang="fr-FR" sz="2000" spc="-1">
              <a:latin typeface="Arial"/>
            </a:endParaRPr>
          </a:p>
          <a:p>
            <a:pPr marL="272880" indent="-266760">
              <a:spcBef>
                <a:spcPts val="349"/>
              </a:spcBef>
            </a:pPr>
            <a:endParaRPr lang="fr-FR" sz="2000" spc="-1">
              <a:latin typeface="Arial"/>
            </a:endParaRPr>
          </a:p>
          <a:p>
            <a:pPr marL="271440" indent="-268560"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lang="fr-FR" sz="1600" spc="-1">
                <a:solidFill>
                  <a:srgbClr val="000000"/>
                </a:solidFill>
                <a:latin typeface="Candara"/>
                <a:ea typeface="Lucida Sans Unicode"/>
              </a:rPr>
              <a:t>Enseignement général et professionnel au sein du lycée</a:t>
            </a:r>
            <a:endParaRPr lang="fr-FR" sz="1600" spc="-1">
              <a:latin typeface="Arial"/>
            </a:endParaRPr>
          </a:p>
          <a:p>
            <a:pPr marL="271440" indent="-268560"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lang="fr-FR" sz="1600" b="1" spc="-1">
                <a:solidFill>
                  <a:srgbClr val="000000"/>
                </a:solidFill>
                <a:latin typeface="Candara"/>
                <a:ea typeface="Lucida Sans Unicode"/>
              </a:rPr>
              <a:t>Périodes de formation </a:t>
            </a:r>
            <a:r>
              <a:rPr lang="fr-FR" sz="1600" spc="-1">
                <a:solidFill>
                  <a:srgbClr val="000000"/>
                </a:solidFill>
                <a:latin typeface="Candara"/>
                <a:ea typeface="Lucida Sans Unicode"/>
              </a:rPr>
              <a:t>en entreprise</a:t>
            </a:r>
            <a:endParaRPr lang="fr-FR" sz="1600" spc="-1">
              <a:latin typeface="Arial"/>
            </a:endParaRPr>
          </a:p>
          <a:p>
            <a:pPr marL="271440" indent="-268560"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lang="fr-FR" sz="1600" b="1" spc="-1">
                <a:solidFill>
                  <a:srgbClr val="000000"/>
                </a:solidFill>
                <a:latin typeface="Candara"/>
                <a:ea typeface="Lucida Sans Unicode"/>
              </a:rPr>
              <a:t> Statut scolaire de lycée</a:t>
            </a:r>
            <a:endParaRPr lang="fr-FR" sz="1600" spc="-1">
              <a:latin typeface="Arial"/>
            </a:endParaRPr>
          </a:p>
          <a:p>
            <a:pPr marL="271440" indent="-268560"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lang="fr-FR" sz="1600" spc="-1">
                <a:solidFill>
                  <a:srgbClr val="000000"/>
                </a:solidFill>
                <a:latin typeface="Candara"/>
                <a:ea typeface="Lucida Sans Unicode"/>
              </a:rPr>
              <a:t> Vacances scolaires</a:t>
            </a:r>
            <a:endParaRPr lang="fr-FR" sz="1600" spc="-1">
              <a:latin typeface="Arial"/>
            </a:endParaRPr>
          </a:p>
          <a:p>
            <a:pPr marL="272880" indent="-266760">
              <a:spcBef>
                <a:spcPts val="400"/>
              </a:spcBef>
            </a:pPr>
            <a:endParaRPr lang="fr-FR" sz="1600" spc="-1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4808640" y="1989000"/>
            <a:ext cx="4464360" cy="4606920"/>
          </a:xfrm>
          <a:prstGeom prst="rect">
            <a:avLst/>
          </a:prstGeom>
          <a:noFill/>
          <a:ln w="9360">
            <a:solidFill>
              <a:srgbClr val="0076A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72880" indent="-266760" algn="ctr">
              <a:spcBef>
                <a:spcPts val="499"/>
              </a:spcBef>
            </a:pPr>
            <a:r>
              <a:rPr lang="fr-FR" sz="2000" b="1" spc="-1">
                <a:solidFill>
                  <a:srgbClr val="0293E0"/>
                </a:solidFill>
                <a:latin typeface="Constantia"/>
                <a:ea typeface="Lucida Sans Unicode"/>
              </a:rPr>
              <a:t>En apprentissage en centre de formation des apprentis (CFA) ou dans certains lycées professionnels </a:t>
            </a:r>
            <a:endParaRPr lang="fr-FR" sz="2000" spc="-1">
              <a:latin typeface="Arial"/>
            </a:endParaRPr>
          </a:p>
          <a:p>
            <a:pPr marL="272880" indent="-266760">
              <a:spcBef>
                <a:spcPts val="400"/>
              </a:spcBef>
            </a:pPr>
            <a:endParaRPr lang="fr-FR" sz="2000" spc="-1">
              <a:latin typeface="Arial"/>
            </a:endParaRPr>
          </a:p>
          <a:p>
            <a:pPr marL="271440" indent="-268560"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lang="fr-FR" sz="1600" b="1" spc="-1">
                <a:solidFill>
                  <a:srgbClr val="000000"/>
                </a:solidFill>
                <a:latin typeface="Constantia"/>
                <a:ea typeface="Lucida Sans Unicode"/>
              </a:rPr>
              <a:t>35 heures de travail </a:t>
            </a:r>
            <a:r>
              <a:rPr lang="fr-FR" sz="1600" spc="-1">
                <a:solidFill>
                  <a:srgbClr val="000000"/>
                </a:solidFill>
                <a:latin typeface="Constantia"/>
                <a:ea typeface="Lucida Sans Unicode"/>
              </a:rPr>
              <a:t>par semaine</a:t>
            </a:r>
            <a:endParaRPr lang="fr-FR" sz="1600" spc="-1">
              <a:latin typeface="Arial"/>
            </a:endParaRPr>
          </a:p>
          <a:p>
            <a:pPr marL="271440" indent="-268560"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lang="fr-FR" sz="1600" b="1" spc="-1">
                <a:solidFill>
                  <a:srgbClr val="000000"/>
                </a:solidFill>
                <a:latin typeface="Constantia"/>
                <a:ea typeface="Lucida Sans Unicode"/>
              </a:rPr>
              <a:t>Alternance </a:t>
            </a:r>
            <a:r>
              <a:rPr lang="fr-FR" sz="1600" spc="-1">
                <a:solidFill>
                  <a:srgbClr val="000000"/>
                </a:solidFill>
                <a:latin typeface="Constantia"/>
                <a:ea typeface="Lucida Sans Unicode"/>
              </a:rPr>
              <a:t>: (rythme plus soutenu)</a:t>
            </a:r>
            <a:endParaRPr lang="fr-FR" sz="1600" spc="-1">
              <a:latin typeface="Arial"/>
            </a:endParaRPr>
          </a:p>
          <a:p>
            <a:pPr marL="272880" indent="-266760">
              <a:spcBef>
                <a:spcPts val="400"/>
              </a:spcBef>
            </a:pPr>
            <a:r>
              <a:rPr lang="fr-FR" sz="1600" spc="-1">
                <a:solidFill>
                  <a:srgbClr val="000000"/>
                </a:solidFill>
                <a:latin typeface="Constantia"/>
                <a:ea typeface="Lucida Sans Unicode"/>
              </a:rPr>
              <a:t>	-&gt; 1/3 au CFA (enseignement général et professionnel)</a:t>
            </a:r>
            <a:endParaRPr lang="fr-FR" sz="1600" spc="-1">
              <a:latin typeface="Arial"/>
            </a:endParaRPr>
          </a:p>
          <a:p>
            <a:pPr marL="272880" indent="-266760">
              <a:spcBef>
                <a:spcPts val="400"/>
              </a:spcBef>
            </a:pPr>
            <a:r>
              <a:rPr lang="fr-FR" sz="1600" spc="-1">
                <a:solidFill>
                  <a:srgbClr val="000000"/>
                </a:solidFill>
                <a:latin typeface="Constantia"/>
                <a:ea typeface="Lucida Sans Unicode"/>
              </a:rPr>
              <a:t> 	 -&gt; 2/3 chez un patron  (pratique professionnelle)</a:t>
            </a:r>
            <a:endParaRPr lang="fr-FR" sz="1600" spc="-1">
              <a:latin typeface="Arial"/>
            </a:endParaRPr>
          </a:p>
          <a:p>
            <a:pPr marL="271440" indent="-268560"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lang="fr-FR" sz="1600" b="1" spc="-1">
                <a:solidFill>
                  <a:srgbClr val="000000"/>
                </a:solidFill>
                <a:latin typeface="Constantia"/>
                <a:ea typeface="Lucida Sans Unicode"/>
              </a:rPr>
              <a:t>Statut d’employé : </a:t>
            </a:r>
            <a:r>
              <a:rPr lang="fr-FR" sz="1600" spc="-1">
                <a:solidFill>
                  <a:srgbClr val="000000"/>
                </a:solidFill>
                <a:latin typeface="Constantia"/>
                <a:ea typeface="Lucida Sans Unicode"/>
              </a:rPr>
              <a:t>sous contrat et</a:t>
            </a:r>
            <a:endParaRPr lang="fr-FR" sz="1600" spc="-1">
              <a:latin typeface="Arial"/>
            </a:endParaRPr>
          </a:p>
          <a:p>
            <a:pPr marL="272880" indent="-266760">
              <a:spcBef>
                <a:spcPts val="400"/>
              </a:spcBef>
            </a:pPr>
            <a:r>
              <a:rPr lang="fr-FR" sz="1600" spc="-1">
                <a:solidFill>
                  <a:srgbClr val="000000"/>
                </a:solidFill>
                <a:latin typeface="Constantia"/>
                <a:ea typeface="Lucida Sans Unicode"/>
              </a:rPr>
              <a:t> 	 5 semaines de congés par an </a:t>
            </a:r>
            <a:endParaRPr lang="fr-FR" sz="1600" spc="-1">
              <a:latin typeface="Arial"/>
            </a:endParaRPr>
          </a:p>
          <a:p>
            <a:pPr marL="272880" indent="-266760">
              <a:spcBef>
                <a:spcPts val="400"/>
              </a:spcBef>
            </a:pPr>
            <a:r>
              <a:rPr lang="fr-FR" sz="1600" spc="-1">
                <a:solidFill>
                  <a:srgbClr val="000000"/>
                </a:solidFill>
                <a:latin typeface="Constantia"/>
                <a:ea typeface="Lucida Sans Unicode"/>
              </a:rPr>
              <a:t>  	(période d’essai de 45 jours effectifs)</a:t>
            </a:r>
            <a:endParaRPr lang="fr-FR" sz="1600" spc="-1">
              <a:latin typeface="Arial"/>
            </a:endParaRPr>
          </a:p>
          <a:p>
            <a:pPr marL="271440" indent="-268560"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lang="fr-FR" sz="1600" spc="-1">
                <a:solidFill>
                  <a:srgbClr val="000000"/>
                </a:solidFill>
                <a:latin typeface="Constantia"/>
                <a:ea typeface="Lucida Sans Unicode"/>
              </a:rPr>
              <a:t> </a:t>
            </a:r>
            <a:r>
              <a:rPr lang="fr-FR" sz="1600" b="1" spc="-1">
                <a:solidFill>
                  <a:srgbClr val="000000"/>
                </a:solidFill>
                <a:latin typeface="Constantia"/>
                <a:ea typeface="Lucida Sans Unicode"/>
              </a:rPr>
              <a:t>Rémunération </a:t>
            </a:r>
            <a:r>
              <a:rPr lang="fr-FR" sz="1600" spc="-1">
                <a:solidFill>
                  <a:srgbClr val="000000"/>
                </a:solidFill>
                <a:latin typeface="Constantia"/>
                <a:ea typeface="Lucida Sans Unicode"/>
              </a:rPr>
              <a:t>(% du SMIC)</a:t>
            </a:r>
            <a:endParaRPr lang="fr-FR" sz="1600" spc="-1">
              <a:latin typeface="Arial"/>
            </a:endParaRPr>
          </a:p>
          <a:p>
            <a:pPr marL="272880" indent="-266760">
              <a:spcBef>
                <a:spcPts val="499"/>
              </a:spcBef>
            </a:pPr>
            <a:endParaRPr lang="fr-FR" sz="1600" spc="-1">
              <a:latin typeface="Arial"/>
            </a:endParaRPr>
          </a:p>
          <a:p>
            <a:pPr marL="272880" indent="-266760">
              <a:spcBef>
                <a:spcPts val="499"/>
              </a:spcBef>
            </a:pPr>
            <a:endParaRPr lang="fr-FR" sz="1600" spc="-1">
              <a:latin typeface="Arial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560280" y="4724280"/>
            <a:ext cx="4037040" cy="1871640"/>
          </a:xfrm>
          <a:prstGeom prst="rect">
            <a:avLst/>
          </a:prstGeom>
          <a:noFill/>
          <a:ln w="9360">
            <a:solidFill>
              <a:srgbClr val="0076A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72880" indent="-266760" algn="ctr">
              <a:spcBef>
                <a:spcPts val="499"/>
              </a:spcBef>
            </a:pPr>
            <a:r>
              <a:rPr lang="fr-FR" sz="2000" spc="-1">
                <a:solidFill>
                  <a:srgbClr val="000000"/>
                </a:solidFill>
                <a:latin typeface="Candara"/>
                <a:ea typeface="Lucida Sans Unicode"/>
              </a:rPr>
              <a:t> </a:t>
            </a:r>
            <a:r>
              <a:rPr lang="fr-FR" sz="2000" b="1" spc="-1">
                <a:solidFill>
                  <a:srgbClr val="0293E0"/>
                </a:solidFill>
                <a:latin typeface="Candara"/>
                <a:ea typeface="Lucida Sans Unicode"/>
              </a:rPr>
              <a:t>Formation Mixte</a:t>
            </a:r>
            <a:endParaRPr lang="fr-FR" sz="2000" spc="-1">
              <a:latin typeface="Arial"/>
            </a:endParaRPr>
          </a:p>
          <a:p>
            <a:pPr marL="272880" indent="-266760" algn="ctr">
              <a:spcBef>
                <a:spcPts val="499"/>
              </a:spcBef>
            </a:pPr>
            <a:endParaRPr lang="fr-FR" sz="2000" spc="-1">
              <a:latin typeface="Arial"/>
            </a:endParaRPr>
          </a:p>
          <a:p>
            <a:pPr marL="271440" indent="-268560"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lang="fr-FR" sz="1600" spc="-1">
                <a:solidFill>
                  <a:srgbClr val="000000"/>
                </a:solidFill>
                <a:latin typeface="Candara"/>
                <a:ea typeface="Lucida Sans Unicode"/>
              </a:rPr>
              <a:t>Seconde à temps plein</a:t>
            </a:r>
            <a:endParaRPr lang="fr-FR" sz="1600" spc="-1">
              <a:latin typeface="Arial"/>
            </a:endParaRPr>
          </a:p>
          <a:p>
            <a:pPr marL="271440" indent="-268560">
              <a:spcBef>
                <a:spcPts val="400"/>
              </a:spcBef>
              <a:buClr>
                <a:srgbClr val="0BD0D9"/>
              </a:buClr>
              <a:buFont typeface="Wingdings" charset="2"/>
              <a:buChar char=""/>
            </a:pPr>
            <a:r>
              <a:rPr lang="fr-FR" sz="1600" spc="-1">
                <a:solidFill>
                  <a:srgbClr val="000000"/>
                </a:solidFill>
                <a:latin typeface="Candara"/>
                <a:ea typeface="Lucida Sans Unicode"/>
              </a:rPr>
              <a:t>Première et Terminale en apprentissage</a:t>
            </a:r>
            <a:endParaRPr lang="fr-FR" sz="1600" spc="-1">
              <a:latin typeface="Arial"/>
            </a:endParaRPr>
          </a:p>
        </p:txBody>
      </p:sp>
      <p:sp>
        <p:nvSpPr>
          <p:cNvPr id="320" name="CustomShape 5"/>
          <p:cNvSpPr/>
          <p:nvPr/>
        </p:nvSpPr>
        <p:spPr>
          <a:xfrm>
            <a:off x="4371960" y="6250320"/>
            <a:ext cx="1160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CC88AC5-6CF6-4928-AC98-3CF4F7A61F48}" type="slidenum">
              <a:rPr lang="fr-FR" sz="1000" spc="-1">
                <a:solidFill>
                  <a:srgbClr val="073E87"/>
                </a:solidFill>
                <a:latin typeface="Candara"/>
                <a:ea typeface="DejaVu Sans"/>
              </a:rPr>
              <a:t>8</a:t>
            </a:fld>
            <a:endParaRPr lang="fr-FR" sz="1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03273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1"/>
          <p:cNvSpPr txBox="1">
            <a:spLocks noChangeArrowheads="1"/>
          </p:cNvSpPr>
          <p:nvPr/>
        </p:nvSpPr>
        <p:spPr bwMode="auto">
          <a:xfrm>
            <a:off x="452438" y="214313"/>
            <a:ext cx="8858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 BAC PROFESSIONNEL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Horaires </a:t>
            </a:r>
            <a:r>
              <a:rPr lang="fr-FR" altLang="fr-F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des enseignements par année de </a:t>
            </a:r>
            <a:r>
              <a:rPr lang="fr-FR" alt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formation </a:t>
            </a:r>
            <a:endParaRPr lang="fr-FR" altLang="fr-FR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Des enseignements généraux communs à tous les bacs pros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Des enseignements professionnels  correspondants à la spécialité choisie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59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459163"/>
            <a:ext cx="52451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68413"/>
            <a:ext cx="51943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984250"/>
            <a:ext cx="19685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6165850"/>
            <a:ext cx="518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05563" y="3644900"/>
            <a:ext cx="2952750" cy="2124075"/>
          </a:xfrm>
          <a:prstGeom prst="rect">
            <a:avLst/>
          </a:prstGeom>
          <a:solidFill>
            <a:srgbClr val="99CC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latin typeface="Calibri" panose="020F0502020204030204" pitchFamily="34" charset="0"/>
              </a:rPr>
              <a:t>&amp; environ 90h par an</a:t>
            </a:r>
            <a:r>
              <a:rPr lang="fr-FR" dirty="0">
                <a:latin typeface="Calibri" panose="020F0502020204030204" pitchFamily="34" charset="0"/>
              </a:rPr>
              <a:t> consacré à </a:t>
            </a:r>
          </a:p>
          <a:p>
            <a:pPr>
              <a:defRPr/>
            </a:pPr>
            <a:r>
              <a:rPr lang="fr-FR" dirty="0">
                <a:latin typeface="Calibri" panose="020F0502020204030204" pitchFamily="34" charset="0"/>
              </a:rPr>
              <a:t>la consolidation  ( des acquis scolaires ) l’accompagnement personnalisé l’accompagnement au choix d’orientation</a:t>
            </a:r>
          </a:p>
          <a:p>
            <a:pPr>
              <a:defRPr/>
            </a:pPr>
            <a:r>
              <a:rPr lang="fr-FR" dirty="0"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fr-FR" b="1" dirty="0">
                <a:latin typeface="Calibri" panose="020F0502020204030204" pitchFamily="34" charset="0"/>
              </a:rPr>
              <a:t>Sur cet horaire , en terminale</a:t>
            </a:r>
            <a:r>
              <a:rPr lang="fr-FR" dirty="0">
                <a:latin typeface="Calibri" panose="020F0502020204030204" pitchFamily="34" charset="0"/>
              </a:rPr>
              <a:t> l’élève choisit entre deux modules 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</a:rPr>
              <a:t>insertion professionnelle </a:t>
            </a:r>
            <a:r>
              <a:rPr lang="fr-FR" dirty="0">
                <a:latin typeface="Calibri" panose="020F0502020204030204" pitchFamily="34" charset="0"/>
              </a:rPr>
              <a:t>(préparation à l’emploi : recherche, CV, entretiens etc.)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b="1" dirty="0">
                <a:latin typeface="Calibri" panose="020F0502020204030204" pitchFamily="34" charset="0"/>
              </a:rPr>
              <a:t>poursuite d’études </a:t>
            </a:r>
            <a:r>
              <a:rPr lang="fr-FR" dirty="0">
                <a:latin typeface="Calibri" panose="020F0502020204030204" pitchFamily="34" charset="0"/>
              </a:rPr>
              <a:t>(renforcement méthodologique etc.)</a:t>
            </a:r>
          </a:p>
        </p:txBody>
      </p:sp>
      <p:sp>
        <p:nvSpPr>
          <p:cNvPr id="19464" name="ZoneTexte 7"/>
          <p:cNvSpPr txBox="1">
            <a:spLocks noChangeArrowheads="1"/>
          </p:cNvSpPr>
          <p:nvPr/>
        </p:nvSpPr>
        <p:spPr bwMode="auto">
          <a:xfrm>
            <a:off x="6731000" y="1552575"/>
            <a:ext cx="2303463" cy="12001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b="1">
                <a:solidFill>
                  <a:schemeClr val="tx1"/>
                </a:solidFill>
                <a:latin typeface="Calibri" panose="020F0502020204030204" pitchFamily="34" charset="0"/>
              </a:rPr>
              <a:t>Test de positionnement </a:t>
            </a: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</a:rPr>
              <a:t>à l’entrée en 2de professionnelle  en </a:t>
            </a:r>
            <a:r>
              <a:rPr lang="fr-FR" altLang="fr-FR" b="1">
                <a:solidFill>
                  <a:schemeClr val="tx1"/>
                </a:solidFill>
                <a:latin typeface="Calibri" panose="020F0502020204030204" pitchFamily="34" charset="0"/>
              </a:rPr>
              <a:t>français et mathématiques</a:t>
            </a: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</a:rPr>
              <a:t> pour déterminer les besoins en consolidation des acquis et l’accompagnement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7567</TotalTime>
  <Words>2403</Words>
  <Application>Microsoft Office PowerPoint</Application>
  <PresentationFormat>Format A4 (210 x 297 mm)</PresentationFormat>
  <Paragraphs>467</Paragraphs>
  <Slides>33</Slides>
  <Notes>9</Notes>
  <HiddenSlides>1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51" baseType="lpstr">
      <vt:lpstr>Microsoft YaHei</vt:lpstr>
      <vt:lpstr>Arial</vt:lpstr>
      <vt:lpstr>Arial Black</vt:lpstr>
      <vt:lpstr>Arial Italic</vt:lpstr>
      <vt:lpstr>Calibri</vt:lpstr>
      <vt:lpstr>Calibri,Bold</vt:lpstr>
      <vt:lpstr>Candara</vt:lpstr>
      <vt:lpstr>Comic Sans MS</vt:lpstr>
      <vt:lpstr>Constantia</vt:lpstr>
      <vt:lpstr>Courier New</vt:lpstr>
      <vt:lpstr>DejaVu Sans</vt:lpstr>
      <vt:lpstr>Gill Sans MT</vt:lpstr>
      <vt:lpstr>Lucida Sans Unicode</vt:lpstr>
      <vt:lpstr>Roboto</vt:lpstr>
      <vt:lpstr>Tahoma</vt:lpstr>
      <vt:lpstr>Times New Roman</vt:lpstr>
      <vt:lpstr>Wingdings</vt:lpstr>
      <vt:lpstr>Parcel</vt:lpstr>
      <vt:lpstr>Après la 3ème </vt:lpstr>
      <vt:lpstr>Présentation PowerPoint</vt:lpstr>
      <vt:lpstr>Présentation PowerPoint</vt:lpstr>
      <vt:lpstr>La voie Professionnelle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voie générale et technologique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SECTIONS BINATIONALES</vt:lpstr>
      <vt:lpstr>SECTIONS EUROPEENNES</vt:lpstr>
      <vt:lpstr>Procédure unique mise en place par les lycées du Mans pour l’entrée en  section Euro : formulaire à remplir en juin</vt:lpstr>
      <vt:lpstr>Présentation PowerPoint</vt:lpstr>
      <vt:lpstr>Après la Seconde:</vt:lpstr>
      <vt:lpstr>Présentation PowerPoint</vt:lpstr>
      <vt:lpstr>Voie technologique </vt:lpstr>
      <vt:lpstr>Présentation PowerPoint</vt:lpstr>
      <vt:lpstr>Bac STI2D - Sciences et technologies de l’Industrie et du développement durable </vt:lpstr>
      <vt:lpstr>BAC ST2S - Sciences et Technologies de la Santé et du Social</vt:lpstr>
      <vt:lpstr>BAC STAV - Sciences et Technologies de l'Agronomie et du Vivant‏</vt:lpstr>
      <vt:lpstr>Bac STD2A- Sciences et technologies design et arts appliqués</vt:lpstr>
      <vt:lpstr>Présentation PowerPoint</vt:lpstr>
      <vt:lpstr>Calendrier de l’orientation</vt:lpstr>
      <vt:lpstr>Ressources sur l’orientation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cio le Mans Centre.</dc:creator>
  <cp:lastModifiedBy>cop14</cp:lastModifiedBy>
  <cp:revision>550</cp:revision>
  <cp:lastPrinted>2022-09-19T07:49:57Z</cp:lastPrinted>
  <dcterms:created xsi:type="dcterms:W3CDTF">2003-01-16T08:41:33Z</dcterms:created>
  <dcterms:modified xsi:type="dcterms:W3CDTF">2022-12-30T15:24:11Z</dcterms:modified>
</cp:coreProperties>
</file>